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63" r:id="rId3"/>
    <p:sldId id="275" r:id="rId4"/>
    <p:sldId id="276" r:id="rId5"/>
    <p:sldId id="274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172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09C1B-78A4-4A18-AED4-845EFA013CEE}" type="datetimeFigureOut">
              <a:rPr lang="en-IE" smtClean="0"/>
              <a:t>01/09/2016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94156-FCB5-42D9-A24A-E73E118EFC5F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94156-FCB5-42D9-A24A-E73E118EFC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AFBA7C-7F31-4341-BE75-43E2AA59A70B}" type="datetime1">
              <a:rPr lang="en-IE" smtClean="0"/>
              <a:t>01/09/2016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F2C2B-42B6-4365-9B5D-FFFCC5C9DA3E}" type="slidenum">
              <a:rPr lang="en-IE" smtClean="0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754105-F1BA-4759-8E26-B6836C93813F}" type="datetime1">
              <a:rPr lang="en-IE" smtClean="0"/>
              <a:t>01/09/2016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938FF8-C283-4366-A0CA-395926AFA7D8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F3C9E0-29E9-410C-966A-9FDFB20CFBF9}" type="datetime1">
              <a:rPr lang="en-IE" smtClean="0"/>
              <a:t>01/09/2016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747672-B544-4AEC-8E38-0B5A1634BE37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C9496D-E7CB-4FB1-A61A-A026A7D5C8F2}" type="datetime1">
              <a:rPr lang="en-IE" smtClean="0"/>
              <a:t>01/09/2016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626A8-A0C8-41D7-9762-DD0A00AD906C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62A71E-D057-4608-A97C-8A680E4D296E}" type="datetime1">
              <a:rPr lang="en-IE" smtClean="0"/>
              <a:t>01/09/2016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ECD66-D0BD-4751-A392-00C53B455C07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5D84B5-5E11-4647-A1E3-18A041CFA338}" type="datetime1">
              <a:rPr lang="en-IE" smtClean="0"/>
              <a:t>01/09/2016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C45A48-D79C-466F-AE91-13C1F210C49B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9158BA-080C-41A0-89B2-BDBE0E75E2E6}" type="datetime1">
              <a:rPr lang="en-IE" smtClean="0"/>
              <a:t>01/09/2016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121AC-60E5-4DA3-81DC-C71A299807FF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99D401-258B-4637-BF8F-45FCD165FE75}" type="datetime1">
              <a:rPr lang="en-IE" smtClean="0"/>
              <a:t>01/09/2016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2014E-9CF9-4BB9-9D84-41F593510501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0A091B-0429-4BED-8B45-FCCEE3485B86}" type="datetime1">
              <a:rPr lang="en-IE" smtClean="0"/>
              <a:t>01/09/2016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B2025-CCC0-4337-87B2-260FD42FD6BD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04D84C-480D-450B-84FE-BB83D39BEDB8}" type="datetime1">
              <a:rPr lang="en-IE" smtClean="0"/>
              <a:t>01/09/2016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0F181-BE48-45B1-8CA7-66DE9DA6ADF7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C4E2E6-5229-479A-AB18-8E2492B08A22}" type="datetime1">
              <a:rPr lang="en-IE" smtClean="0"/>
              <a:t>01/09/2016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AF39D-56C1-45CB-BA2D-9E086530C738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DEB376-FC6D-4F3C-A210-8DCC2AF25C58}" type="datetime1">
              <a:rPr lang="en-IE" smtClean="0"/>
              <a:t>01/09/2016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B20DC-1519-4390-B20D-6015AF3F822B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E550EC-77F5-46C1-AB12-44E981F0BB9A}" type="datetime1">
              <a:rPr lang="en-IE" smtClean="0"/>
              <a:t>01/09/2016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E626A8-A0C8-41D7-9762-DD0A00AD906C}" type="slidenum">
              <a:rPr lang="en-IE" smtClean="0"/>
              <a:pPr>
                <a:defRPr/>
              </a:pPr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http://www.youtube.com/watch?v=m55kgyApYr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>
                <a:solidFill>
                  <a:schemeClr val="bg1"/>
                </a:solidFill>
              </a:rPr>
              <a:t>Metals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 smtClean="0">
                <a:solidFill>
                  <a:schemeClr val="bg1"/>
                </a:solidFill>
              </a:rPr>
              <a:t>Alkali metals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IE" dirty="0" smtClean="0">
                <a:latin typeface="Calibri" pitchFamily="34" charset="0"/>
              </a:rPr>
              <a:t>These are metals in group 1 of the periodic table.</a:t>
            </a:r>
          </a:p>
          <a:p>
            <a:pPr>
              <a:buFont typeface="Wingdings" pitchFamily="2" charset="2"/>
              <a:buChar char="v"/>
            </a:pPr>
            <a:r>
              <a:rPr lang="en-IE" dirty="0" smtClean="0">
                <a:latin typeface="Calibri" pitchFamily="34" charset="0"/>
              </a:rPr>
              <a:t>They are never found free in nature as they are so reactive.</a:t>
            </a:r>
          </a:p>
          <a:p>
            <a:pPr>
              <a:buFont typeface="Wingdings" pitchFamily="2" charset="2"/>
              <a:buChar char="v"/>
            </a:pPr>
            <a:r>
              <a:rPr lang="en-IE" dirty="0" smtClean="0">
                <a:latin typeface="Calibri" pitchFamily="34" charset="0"/>
              </a:rPr>
              <a:t>Their activity increases as you go down the group.</a:t>
            </a:r>
            <a:endParaRPr lang="en-IE" dirty="0"/>
          </a:p>
        </p:txBody>
      </p:sp>
      <p:pic>
        <p:nvPicPr>
          <p:cNvPr id="3075" name="Picture 1" descr="C:\Users\Sharon\AppData\Local\Microsoft\Windows\INetCache\IE\LXINYEPQ\MC900078627[1].wm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5173663"/>
            <a:ext cx="1714500" cy="16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loud Callout 5"/>
          <p:cNvSpPr/>
          <p:nvPr/>
        </p:nvSpPr>
        <p:spPr>
          <a:xfrm>
            <a:off x="6948488" y="3284538"/>
            <a:ext cx="1584325" cy="1657350"/>
          </a:xfrm>
          <a:prstGeom prst="cloudCallout">
            <a:avLst>
              <a:gd name="adj1" fmla="val 54703"/>
              <a:gd name="adj2" fmla="val 6386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/>
                </a:solidFill>
              </a:rPr>
              <a:t>Why are they so reactive?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defRPr/>
            </a:pPr>
            <a:r>
              <a:rPr lang="en-IE" dirty="0">
                <a:solidFill>
                  <a:schemeClr val="bg1"/>
                </a:solidFill>
              </a:rPr>
              <a:t>Properties of Alkali metals</a:t>
            </a:r>
            <a:br>
              <a:rPr lang="en-IE" dirty="0">
                <a:solidFill>
                  <a:schemeClr val="bg1"/>
                </a:solidFill>
              </a:rPr>
            </a:b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099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IE" smtClean="0"/>
              <a:t>Physical</a:t>
            </a:r>
          </a:p>
        </p:txBody>
      </p:sp>
      <p:sp>
        <p:nvSpPr>
          <p:cNvPr id="4100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IE" smtClean="0"/>
              <a:t>Soft.</a:t>
            </a:r>
          </a:p>
          <a:p>
            <a:pPr eaLnBrk="1" hangingPunct="1"/>
            <a:r>
              <a:rPr lang="en-IE" smtClean="0"/>
              <a:t>Silver in colour.</a:t>
            </a:r>
          </a:p>
          <a:p>
            <a:pPr eaLnBrk="1" hangingPunct="1"/>
            <a:r>
              <a:rPr lang="en-IE" smtClean="0"/>
              <a:t>Less dense than water.</a:t>
            </a:r>
          </a:p>
        </p:txBody>
      </p:sp>
      <p:sp>
        <p:nvSpPr>
          <p:cNvPr id="4101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IE" smtClean="0"/>
              <a:t>Chemical</a:t>
            </a:r>
          </a:p>
        </p:txBody>
      </p:sp>
      <p:sp>
        <p:nvSpPr>
          <p:cNvPr id="4102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en-IE" smtClean="0"/>
              <a:t>Very reactive so stored under oil.</a:t>
            </a:r>
          </a:p>
          <a:p>
            <a:pPr eaLnBrk="1" hangingPunct="1"/>
            <a:r>
              <a:rPr lang="en-IE" smtClean="0"/>
              <a:t>Form white oxides with oxygen.</a:t>
            </a:r>
          </a:p>
          <a:p>
            <a:pPr eaLnBrk="1" hangingPunct="1"/>
            <a:r>
              <a:rPr lang="en-IE" smtClean="0"/>
              <a:t>Form hydroxides with water and also release hydrogen.</a:t>
            </a:r>
          </a:p>
        </p:txBody>
      </p:sp>
      <p:pic>
        <p:nvPicPr>
          <p:cNvPr id="4104" name="Picture 2" descr="https://encrypted-tbn3.gstatic.com/images?q=tbn:ANd9GcRf9KWhV6QXY3BkA77dhgjOKUL2FdocyZCCyShK_VcuhtEIhJr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97152"/>
            <a:ext cx="3240087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6" descr="http://www2.uncp.edu/home/mcclurem/reactions/INSTF_4.jpg"/>
          <p:cNvPicPr>
            <a:picLocks noChangeAspect="1" noChangeArrowheads="1"/>
          </p:cNvPicPr>
          <p:nvPr/>
        </p:nvPicPr>
        <p:blipFill>
          <a:blip r:embed="rId3" cstate="print"/>
          <a:srcRect t="6300" b="18102"/>
          <a:stretch>
            <a:fillRect/>
          </a:stretch>
        </p:blipFill>
        <p:spPr bwMode="auto">
          <a:xfrm>
            <a:off x="5436096" y="4725144"/>
            <a:ext cx="304800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Uses of Alkali metals</a:t>
            </a:r>
            <a:br>
              <a:rPr lang="en-IE" dirty="0"/>
            </a:br>
            <a:endParaRPr lang="en-IE" dirty="0"/>
          </a:p>
        </p:txBody>
      </p:sp>
      <p:sp>
        <p:nvSpPr>
          <p:cNvPr id="5122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smtClean="0"/>
              <a:t>Lithium is used in batteries</a:t>
            </a:r>
          </a:p>
          <a:p>
            <a:pPr eaLnBrk="1" hangingPunct="1"/>
            <a:r>
              <a:rPr lang="en-IE" smtClean="0"/>
              <a:t>Sodium is used in street lights.</a:t>
            </a:r>
          </a:p>
          <a:p>
            <a:pPr eaLnBrk="1" hangingPunct="1"/>
            <a:r>
              <a:rPr lang="en-IE" smtClean="0"/>
              <a:t>Potassium in compound form is in fertilisers.</a:t>
            </a:r>
          </a:p>
        </p:txBody>
      </p:sp>
      <p:sp>
        <p:nvSpPr>
          <p:cNvPr id="5124" name="AutoShape 2" descr="data:image/jpeg;base64,/9j/4AAQSkZJRgABAQAAAQABAAD/2wCEAAkGBxQTEhUUExQWFhQXGB8XFxgYGBgaFxsYFhcYGhUXFhwcHSggIB8lHBcXITEhJSkrLi4uGh8zODMsNygtLisBCgoKDg0OGhAQGiwkHCQsLCwsLCwsLCwsLCwsLCwsLCwsLCwsLCwsLCwsLCwsLCwsLCwsLCwsLCwsLCwsLCwsLP/AABEIANIA8AMBIgACEQEDEQH/xAAbAAABBQEBAAAAAAAAAAAAAAAAAQIDBAUGB//EAEEQAAEDAQUEBwUECgIDAQAAAAEAAhEDBBIhMUEFUWFxBhMiMoGRoVKxwdHwQmJykgcUIzNDgqLC4fGy0hVTsxb/xAAWAQEBAQAAAAAAAAAAAAAAAAAAAQL/xAAhEQEBAQABAwQDAAAAAAAAAAAAARExEkFRIXGR8AJhgv/aAAwDAQACEQMRAD8A9xQhCAQhCAQhCAQhCAQhCAQhV7Tb6VPv1GN/E4D3oLCFiVuldlb/ABL34WuPrEKm/pvZ8g2ofBv/AGU0dOhcn/8AuqWlJ/m35pzOnNHWnU/p/wCyauOqQuep9MbOcxUbzb8iVes/SCzPyrNH4uz/AMoTUaaE2nUDhLSCN4MhOVAhCEAhCEAhCEAhCEAhCEAhCEAhCEAhCEAhQWy1spNL6jg1o1PuG88AuH2301e6W0Bcb7RgvPIZN9TyU0dntDadKgJqvDdwzceQGJXLbR6daUaf8z/+o+a4ava3OcSSSTmSSSeZUYcSprWNm3dIbRU71V0bmm6OUNifGVkOr4Yc09lmqHJjzO5pPwUD2wYIIPuUAahKaHqMhCCdrikc45qK+h1RFPFcqUWkjBVZT+swAiPegvWPaL2mWuc072ktPot+w9M67D2nB43OGPmIPnK5K8OKA5Eeq7N6YUKkB80zxxb+YZeIC6FjwQCCCDkRiF4bTcQcFr7I25VoGWOIGoOLTzCupj11C53YvSunVhtSKbzlj2TyOh4FdEtIEIQgEIQgEIQgEIQgEIQgFkdINv07M3HtVD3WA483bhxUfSbb7bMyBBqu7rdB953Dhr5keWW61uqOc9xLnOMkn69FNWRe2ntl1epfqy7HBt661o3Aac1lvq4kwOUnDlio7/DzURKipb/JaFn2k1rYdTLjj/EcG6aBZcIhBpVNqTlSp+N8+9xVS02kvza1sey0Nz5clXRI4ohwKW8mCOYQDoin30gqKW3WGpTwexzTrII8FVCipg6UVcDCWy96dwJ8svWFEXKolBShuuCjaCeKkLCNCpipaLolT0yDhEe5VQYxhSteqi82kfuxuneuj6PdJnUoZU7VOYzxby4cFz1lq08RUDuYGPDDBTtZHabTc5u8iB5yg9Vs1obUaHMMtORUq842Btt1B3dNw95vyXoNktLajA9hlp+oKsqYmQhCqBCEIBCEIBUNtbTbZ6RqO5NG9xyH1or68t6Z7X6+sQ0/s6chu4n7TvH3KWrGNtG3vqvdUeZc4zOnIcBgqDinPd/hMewjMYfXzWVJKb4qxbKVx1yO03B2va1Hhl4JLWwAhoAlog8T9onxMeAQV5QXK+Nma9bSgZm8fOIveiz34H4qhXBJ6IlLUOSgQFOa9RwngKizQ2hUb3Kj28nEDjOilZtAZPp03ji26fNhaT4qkWpfBBovfRujsOph2ZDr5wjutdGE73Hmo/1Nju5WZ/OCw5jPNuvtaHhMFubBDPZAHicXepKr5IND/wATWza2+N9MioP6CfVUXJrXYzrvSzjKCRlSOBGRHxT21i07tMNyb1ugDfIJOtPD8rfkg0aNa8ACRO86BS1LS8dmTdyAnDmsplY8PIfJXqNsJEYHdIHyQP67USJ8cNZXSdGNuCi6HH9m7ON/tfW5cwahyMeQCsU3XT2ss+zHvQexNcCARiDiEq5XoXtOR1LtBLOWrfiPHcuqWmQhCEAhCEGL0u2n1FncR3n9hu/HM+An0Xk1oeJ3fWi639IVtL7Q2k3+G2T+J2J/pAXG1nSVlqGymlPq07oEnEiY3ScPMY+KY0EwBmgvsfSpgOa51SpAMFoaxh8SS8jkBzTdnOquljGCpPacCxrt0kuIlvOQqr2kSHCIMHfIzB8kwPIBAJg5icDHBBp2y0UsGCm2Bi80nOxdqQX3sBluz3qhaWMn9neu/fABnwMHmognSN31oguNtNJrWNNFr4Hadee15JJ1BiBgBholY2lWJmaTowAaHMhrdTeBBwzxklQWZlKT1jntAyDWhxJ8XNj1UxtLCerpfsqboD3vJc4iQZeWtyBxutHmgzgN2eSlrsDHFsh0GJExxWuywsbIoVWVKvtOLaYAOH7IVCJd94xGg1VavsOqxjnPaQQQB3S12ZcA4OgnIwJ1QZ5xJ9Mcp3KSzyCCATB/1KjDVfo2QtYKjiWD7B1efu6x97Ic0FAukydUoCncyWlxc2ZgiDOIm9lEYQmupmJAwQQFqaVKWnckgoGgYJQ5IQUiBx5pzTCYlD0FyiZiVLSIkyBH1xVOnVIyKnbXOhPJBt2CqaZa9sSDLTxEYeq9PsVpFSm17cnCfmPBeQWariDlivQOhFqmm6mT3TI5H/PvSJXSoQhaQqEKK0Phs8R6lB5HtZ5rWuu4Y9s+TcBPgFlWaleeGkgAnEkgQMz6KSm8E1CZkkkGRGcmVWMLMaSWtjpvOaWg5SCBGgB4CE/Z7YLqhyYJ4XjgweePgVHQtT2917hyOHiMkte0Eg494hzsAMRIERzKCxsu2PY7sOdAl7hPZN0SZGRnLHgnMtBrPawsZicXNYGvjN3dgHAHMFUWVYa4Ri6MeAMkeJjyU1ltIYHluDyLreAJ7TgdDgB/MUFd5EmMpw5aKd9lIjETc6w6QImDOsQYG8BXLBb3ue0VLj2g49YwO7IxdjF7Ib0OBqXnZGvUujg28D5SWgfhKDMqUnNi8IvC8J1GMEcMChruSfbXXnujLIcm4D0Ct06Au0qZgF7r7nQJDe6OMQHOjkgpSka6MdVPb3gvJYwNY7ENxgDgSSdN6WpY7tIPcQHHFrMZLT9vcBOQOefMI6NctdeAbIxAIDh5EEHxTq9dzzec4uJ1Jkptloue66xrnOOQaCTgJOA4Skq0S0w4FpGhBB9UCh+Pakg5/BJZ3CQXCWjMTEjmkJUlFpaQ4ZzuBGHAzKCWjRD4axrjUkngW6HIRGMkmOUJtSi2Q1jpOROF29P2T7OWJVq0W2q9hYXRTnFrQGNJ3kNi94qraa73mXvc47ySfeiNKnsJ7Wk1KVZw0dRLHtGfegOnTULNtdCm3FlQkzBa9ha/jkXNw5zwV6y2d1G7UqOLB3g0Oio7UAAS5oPtEAblHU2xXeCHPvgiO21r8OBeCR4FBntoEtLhENIBxH2piBmcjkmsY7FwBgRJAwBOUnTI+SmqO7DWg4TeI4nD3AJ72EMa3VxvRwybPqeRRVYKaiVatWw7RTF51J4ETIF5sASe02RkDqqtncBN4EjSDEHjIOCDUoUtTHDHyIXTdFH9XaGtnBwIOIOMTpxAXIWetp9cl0myHxVpET3m58xPxUHoyEIW2SqltR8NbxqMHm8K6sfpTVuUQ/2ajHfleCpR5LZmdt7fxTEzrI9FVJ8/cta1Ueqt1Vpy6x3KCZHofVZtel2yOPxUjaCErU97QN5389yaAjJpCE4eiRwQSNcIxz0/3KR9czM4gyOcz71JY7MHS5zrrG4uOZxyDRqTCtNpWd5us6xrjg2+WFricpiLs5faRUdO30yS59AOdwe5rScZLgMccMi0JrrbLnvIALm3WgCA0EXYA3BshNsVic9xaC1pAJcXENAAIBknAYkJK+z6jBeLJb7bYcz8zZGo1QWKdWkGMc4Fz2yLuFw4ktc7XCctcMlHb6rnXS4lz3dpxPHuj8oHmqAKkDvoojQ2WxsVHPdckXGugkAuxJgGcmnKc1pUhV6s3rVSfRAksL75jcxjxeB4gCN6yLNaWRdfTvCZlrrrpPGC30UxfRa1xp9ZePZAfdgA54gyTpMAIK1kpuc+6wwTMkm6A0DGToIzVitRYS246KYhpc8i8ZJvPDQJu4TGJGGKfTtrKYuNYHtMXyS5pfkYwOAaRgNczOAEVrLHNDmNLGzF0uvETjnAnXTcirLtkE/u6tGpOQDw135al0+ChrWN1MubUa5rhBIugiDkZnBRWogNY3PC8ebsv6Q3zUlhtVRjh1L3sLiO64id0xnmfNELZ6lIQSKkziQW+kjep6e17pm5M53rhBz0uQM9E61bVe8ua5tOoSboc6m3rNwhzQD5ylc6yhxa6nVF03b7HtMkYE3HNwkiYvaouoam2JEdVSwi72RAgRkAJP4iRwUFnqOD+sdTD8ZIOIOuKtssTXE9VXAYACXVAacOJMMwvCcJnJQ2vZVVovEhzJ77Hte3mbpMeMZoIn217XOLJpST2Wy0eSrMfAOAM88OOBCSoXTjPCZ56pt5UTU3rp9mVi59IREFo4yXNz5LmKLcfn9cV1fR5l6tTEfbH9Pa14BQekoQhaZKsjpXRvWWqOE+RWuorVRvsc32gR5hS8DyjpGy8+jWGdak0z99guvx5hZdveHuvRdBjAkaYYeS6F9m6yx1GRNSzVC4DW46ZHnfWHRpl1IgR2cQbzR5A4u1yWY1WfPkkITXnFKHKolq2R7QC9rmh3dLgQDG6RiobvFSEa66/NNKos2YhzHU5DSXBwJwBgOBBOnezUdSwuaCXlowkC80k7gA0n1j3JlKmScBnhlgh1MjMQeKgu2MMZRPWXwKpugsiQ2mZJgxILi3CR3c0+nRp0gKorFwMhrQxzXHCC1+JAGImCcCs+Mp8PNPfV7FzS9enwg+cDyQLZaVO8C8uu63RiYGQJyJwEwr80KpuNpdUT3XB7jkMnhxMjA4iIzxySbKqMultUuu3pa2Yp3oi88gF3CGieKsW+s9rYYLO1juyTRcHOI1Di5xqRhlgEGfYrEakxDWjvOe4Na2cpJ14DE7k612MsAMtc05OY6ROoyBB4EBSVaDjRaWjsiS4yIvF0ecBqi6u7Txzc6RybMu8zHgVVQtOEcfqFZpNYP3jX8ogeJvBaGyKtYgMpVGh2JIwkjDOWGcz2QTrhqY7bQDqxaalNhycQ43L0mbvZwGWAEJiKlIjItAHtXXOdh3YBcBwPBR0qha68BiAYgaxAPgrb7JQMNZVqXzkXNaGE7jDiW+RUdM0ro7BLhmTUABPABs+qhCWF7G1GuBIgyC4CJ0nPWCtejStYaAaYrUwIB6unXAAnItk79d6wKwBEgNbwDpPiC4lQB5BkEg8EGw1lOnTu1TU7br3Z7LhcBDSQZnFzsDGE4p1rFBjL9OpUe54LAC1rYyvFxBOGOXqqTKb6t5z3SWtzc4E4aC86d+UqDr+wWaXr3KAR8VRepF1aHGoxrmjE1TgQAIgkGTGEcE2vtBrWCnTuuMy6oabMfutBblxOPLJUusFy7GMzPCFEEE9hBvCNOMLuehlG9WvRg1pdwl3Zb6XlxlgpFxED/Wq9O6J2W7SL/bMj8Iwb8/FQbiEIWkKhCEHE25v6tb5P7quLp3Y5f1DyK5na2zzZ6zgJjvMOXZOYHELvumGy+uoEgdtnaHLULAI/XbKDP7enh/MBmeDh8dyxw3HE12MJJLg0bg0kjgMh6qgKgC132fMxiDDgT3Ss202cAcdFUI1yeAN58lTYIzU9J8qokjGM1asraYxe54Oga1p9S74KrEY47v8Jsoi3XcHHDDnd+AAT7LZS+ReY0ASXOMADLST4AKmFN1Buh+hJHIiMD4FFXK+zi1he17KjBgSy9hORcHNBAJwmFDUvCJbdkAiRmDk4XtDvV6q+n1LjSpmnecGOc+pfwxfdbDRqwTnpvVKuwltMgSSC3xa44Dwc1AtC3VGHsnPMQ0tMZdkiEj7Q5zg8mXCCDhhdyEZACMAnWlgpi5g6p9o5hsfZad+8+CqhBpPfRfiS5m8Nbe4mCXCMZwgwNSiz0G1ariXhjZnS8dwbeLQTxJAzKrtp0oHbqTGPYbnw7afSp0NalWeFFhH/2CYJbUzqsqLwdH1DOeRaAA31KzC5aZdSDbotFYNPeHVAAwdQKxBVa0U6QHYqOceNMNHnfPuQVOsReVq0UqdwFryXagtgBVA3X1RVhncMtJnukObhvvCCTpqNVAQrrLNTuuJrsBA7LQKkk4YSWR6qm1s6okIApKYxQ2nMDUrX2Xs/7Th2W56yTkBxOiitPYdhLy1gnt5ye6wd45DPIc16RSYGgAYACAsjo/s8sbecIe4DD2WjJo+PFbKsShCEKoVCEIArgdsUDYbT1zAepf3gPXxGYXfKrtKwtrU3U3jA+h0IUs7xZXC9IdngxaKPaaRL2jJzc5C5yq0PZeZi054Ygyez6rboWh9iqmhW/dk9l26f7TqFV2zs403GrRxb9unODgdRHvWePZpytoowmNfC2aLW1u5hU1bkc9ByKzbVZy0kXT4jFaZprTu8kHxCrF0J7q2EfDFUxKrVjtT6clrokYggEHmHAg5qpZKV97WjMkCd28/W5bFRlCtUc/rHMmTcLJ7LR3WuBjujUBEU7Zbn1IvukDIANa0Tua0ADLcpaG03Mp3GxiTDoEtBABDTEtmBluVa8HCo8tAEwAJABcZERuAcq4dgipweISucMYKhcd2PgkCCUPKXrMMkjG7nDxwSvOIkjwEfBRCXkrUrWbvPFMBRT3EmPTkkd9Qm3kQgUlTUXY5Y6QmUqRJXTbJ6PgAVK/Zp7j3nHQAajzUFLZezi/FwusHeechguz2Hs6Q1zhFNpmm3eY77uOcD/CWwbNvkOe27Tb3Kf9z95O7SFvWZt7H7Iy48uAQWaYwTkIWkCEIQKhCEAhCEGT0i2Iy1Uy04OHdduPyXnDbVUsj+otINwd06tG8b2+5eurM25sSlamFtQY6O1CzZ4WV5ttHZTXkVaLrr47w7rhos+ltkE9VbWFjgcHtaB579+9WNp7MtOz3nC/RJ/lPI6FMbaaNpbGZjuOwe3lw9FJfHwqG07EcQXU/wBowfabjkATIzwkLIqUSNPmpnWCvZ3XrLUIPsE6bgMvJa1PpTSq9i2We48Z1GCDkBjPmtT14THPseWmRI/zmn0qxblqCPAiDHgusHR2hXJ/VrQx2PdcYOp90eRVG3dD7TSONMnSW9r3JbnIzbNaGXAx4cO1evMInEARBz8xmVBWa0OhhLhoSIPlJ96krbOqM7zXN/E0j3qLqXbj5JqlI8EoZgkuOG9ObSKIew4ayPLSIw55pjnGZyUrKDpyVils2o7Jp3eamqohWKoZDbt6Y7UxnwjTLNbNk6KWh+VM+OAx5resfQa6JrVGtGv+zgmjiaVKdJW3sfozWrmQ2G5EnAY7t/guqoNslE/saZr1BhP2fM9nhgCrdRtathVcGU//AFsww0vHM+gT3Rn2LZtCiYpjrqwMH2GnEEnCDEfBa9msfav1TfeMvZb+HdzzRep0WgQGjIADtH8IGans9jdUxqC7T0p6njUP9uXNFS0AamX7vU+1wb93jqtEBKAhaZCEIQCEIQKhCEAhCEAhCEEdooNe0te0Oacwcl570l/RuHHrLK667O6TH5T816MhSzVlx4NaLVaLO7q7TTLgNSIf8j9YqSnaaVfAOa77j8HeE/Be2W6wU6zbtVjXjiPduXDbc/RdRqSaLiw7nYjzz96zZe6yxwVbYrZJYX0nb2n6Kt2HbG0aEClab7R9l0HyvBS2zontKzdyajBp3x8x6LMdteozCtZ8sy3A+R+aT8s9JVdVZv0h2xv76zNqRqMJ3cFapdO7K797YS08A0/ALkrNt2hq57DxafhK0qe1LO7+Mw8zHvWtviX7+kyOks/SPZr4H6tUBOgYPg5XaO19nHKg4EaFon/liucp16J/iUvNinFSkP4tL8zPmp/I33dILI3FtlJP4GfMoZ0tecKdlDccy7Dhk0FYVS3UNa1PwePgk/8AMWb2i7g1rj6mE2zsN9+1rVUw6xlMfcAJ5SZTGbOvGajnVCNXkn3rNsu03vwoWZ7uJwHiAD71q2bYttq/vKjaLdzB2vPE+oU23ucLT7RTpAXnNYN2p5DM+CLPVrVsKNO43/2VP7W/OeS0Nm9GqNLEgvfq5+OK2grIms7Z2yGUzeJL6hze7Pw3LQSoWkIhKhAiEqECISoQCEIQCEIQCEIQCEIQCEIQCgtFipvEPY1w+80H3qdCYMC1dDbE/Og0fhke4rOq/o2sRya8cnD4hdghZ6Yu1w5/RhZPaqf0/JSUv0aWMe2fEfJdohOiHVXNUOgtjb/DJ5uPwhalm2FZ6fdosHhJ9VooTphtI1oGAwSoQtIEIQgEIQgEIQgEIQgEIQgEIQgEIQgEIQgEIQgEIQgEIQgEIQgEIQgEIQgEIQgEIQgEIQgEIQgEIQgEIQ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E">
              <a:latin typeface="Calibri" pitchFamily="34" charset="0"/>
            </a:endParaRPr>
          </a:p>
        </p:txBody>
      </p:sp>
      <p:pic>
        <p:nvPicPr>
          <p:cNvPr id="5125" name="Picture 4" descr="http://www.birando.com/assets/images/led%20submersibles/lithium-battery-cr20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005064"/>
            <a:ext cx="1800225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http://upload.wikimedia.org/wikipedia/commons/c/c9/High_Pressure_Sodium_Lamp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717032"/>
            <a:ext cx="297656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AutoShape 8" descr="data:image/jpeg;base64,/9j/4AAQSkZJRgABAQAAAQABAAD/2wCEAAkGBxQTEhQUExQWFhQXGBoYGBYYGR4fGBodHR0cHx8YGB4gHCggGBwlHBwXITEiJSksLi4uHB8zODMsNygtLisBCgoKDg0OGxAQGiwkICQsLCwsLCw0LSwsLCwsLCwsLCwsLCwsLCwsLCwsLCwsLCwsLCwsLCwsLCwsLCwsLCwsLP/AABEIAQoAvgMBEQACEQEDEQH/xAAcAAABBQEBAQAAAAAAAAAAAAAAAwQFBgcCAQj/xABWEAACAQMCAgUGCQcJBAYLAAABAgMABBESIQUxBgcTQVEiMmFxc5EUMzVygaGxssEjJCU0QsLRFUNSYoKDkrPwNlOT4QgXY2R08RZEVJSio7TD0uLj/8QAGwEBAAMBAQEBAAAAAAAAAAAAAAIDBAEFBgf/xAA8EQACAQIDBQYEBAUEAwEBAAAAAQIDEQQSIQUxQVFxEzIzYYGRobHB0QYiQvAUFSM04SRScvFDU2JjFv/aAAwDAQACEQMRAD8A3GgCgCgCgCgCgCgCgCgCgCgCgCgCgCgCgCgCgCgCgCgCgCgCgCgCgCgCgCgCgCgCgCgCgCgCgCgCgCgCgCgCgCgCgCgCgCgCgCgCgGV5xaGI4klRT4Z393OgI1+mdiDhrlAR3HI+0V2wHdp0jtZfi7iJseDCuWA8W+jIyJEPqYUBzJxGJcapEGeWWFAcJxaA8poz/bX+NALC9j/3if4h/GgPfhSf01/xCgO0lU8iD6jQHdAFAFAFAFAFAFAFAFAFAFAFAFAFAUzpil48wWGV0hCAsqxjDEk83PoA2FL2OpERHwCYblYiSe93B+pTUe0RLKOv5KlH82h/t5+9TOjuUUbhgI8q3VvR+Tz9ZrmcWPI+CQnJNqF9OiM/Yc0ziwunDlXdUlX5oce4K2K7mAGIFcFZCB3PCzfau9Lga/AbcZ/JKPT2LL+7XbsaM5WwRtXIeB7PI+nyc0zHMoJakYUTQqMctGnxP7Sf65885XO2R5JDuB2qau7S6gfZzrl2dsjqCwkzs4/4rD6hXbnLIfx2Nwo+Oc7HkT9uoZ9dLiwzv7SZzlp5QeWVl0H/AOF8e8V3MhlGy8Nk7rq8/wDej/A1zMjmUVit5lPx85+dcn/8KXQyiyS3A/nn/wCIT+53UuhlFk4jcj+cB+c3/wClLoZTtuM3fjGPoJ/dpdDKKQcVvHGR2exwTpJHpG25Ipc5Y7PSGaMkPofB5DY+rAzvS53KSXRvjvwrtPybJoIHlAjOc8gQD3fXXSLRNUOBQDS5HlfRUJbzqIDpHx42phGlSJGIZ2LhEAxuSkb459+B4kUSBGjpsC0ii3JIfRENa/lMSNGScjCeUpPfkYpY6SvCukdtc9mqMO0eNZBGVOQCobBONOQpBIznceNcaFyWCDuUe6uHbnuB4U0Fw0jwpZC7DQP9GlkLs87Men30yoXY3iuYmd41ky6buud1z47VxWvZMrjXhKTgmrrecwGKVdSOrrkjIwwyOYorPcyUKsZq8WmdNw9DzCn1oK7rzJZjluFxHGUT/CKa8xmE24TE24C+ggn8DTUKSeqOH4Ih8fokcfY1NTuY9HCR6f8AiP8AxpqdzHjcOIO2v6JBj3NTUZkdHhzZyJJPVmMj60pryOXQ3u7WVEZu02AJ3RM7bnGMDOO/FdW/cLiosmOzZI5YY5Hu2H1VzUXPRwmPVqKgtz9A9Q5V0jcmLDkR4GpxOMdV04FARPHOIx26tLKSEXGSATzOBsPSai1dl+HoTrzVOnvZUONcd4fdqFa6kjXdWCgjWrY1I4ZSMHA3GCO4ilpLgbpbGxi/R8UMBbcO1SMl+VLOHjyFIi8syEAFfKBZj5xO3LFNeRW9l4xf+NnXAY7eC7Qx3UPwaOPALSLrLdkkfLAxsgP/AJ7HuK3s/FLfTl7F2Ti9ueU8J/vF/jUbFbwtdb4S9mOEuUPJ0PqYH8aFbpzW9P2YqK4QI/iF26PgHbAOMCvltr7SxOHxOSnKystLL7GyhShKF2hD+U3/AKvurAtv4xcV7Fv8NTKFf30kVzcTrzdnhOP6yjH1ge6vdw2MnUUZOybjd9L6nyOKi6NepUj/ALnH3WnxOLK9kt4+yjkdD20gyrhQcKg8okEHlt6zSOMqWvDRZVLc2/zdOhXTj2MezTaeeS3pL8qW+6foPrfpDdyJkTlTHCWOFU6yHYeVkeAA28KnW2hUpyjHnJR+Cd/iaKNSvVg3ntlg5cHe0mvoSMPSuYxOxK6u2jA2GysFyMY9J3qUtpyjPJl4OV+nDd5F8K1SVBzctc0V6NL7jCw4/PDDFHHpIZpWUaCxxrPk7c9yTmkdoZc0bd1re7d5X+FyinOtShCMH3s1tG3o7W05kzZdI7mSQIY410qhlBznfnpwcDbuqFbbVGnGM7XTbWnlv4m6gsXVqZLJNJN3vxLGOIx/1vd/zqMfxBhHvzL0/wAnpvDT8hWG7RiACc+qtOH2tha9RU4N3fk+pCVCcVdi2a9MqG/FfiX9Kt9hrqAhxXiKQKrSZwW07eonPuBqudSMFdsprVo0knLi7EZbdJ0kl0KjFSM6iQDt3Ad/8K8/FbVpUIuVm+hHDVnXq5Iqyte7+370LHwudXDFSCNWMg5GcDI9Yr1Kcs0VLmaZwlB2krD6pkAoCndaH6jN/d/fFI949XYv95D1+TMS1VfY+5zBmljuYM0GYM1yx3MGaWGY6SUjkSPUaWOOz3o1jgt0vwa31ONXZLnLb9/jXwO36U3jG1FtWR8biqtOOInFtL8z00Q+Eyn9pfeK8J05ren7FSqQe5r3GE0kuTiFWGSQcr4HSee5zjetMVTSV5taefqaI0sPJavlw4+3sIylyCGtgwyWIxzO31kZ9dWRcYu8arXD9+RyeBws1aVt/FceZ1NpXI+D520EKP2cZwdsYJOPfmuRlOdn2vG+vPd72IQ2fh2rWik1b0vu+o3eGLyZPgxLZ7u7TgAn6cAVeq1fWn2un3Kf5PhHUzWjdW1+XtY5eO3YKpjdQucHJBGoknJznnnPhXY1cVBykpJ3tfTfbRcP+yNTYlCUFG3dvazd9dXr5/8AR6sEGpHHaqdhkNzwRjXvnmw50dfEOMoPK/TddcNPLgR/ktNTUk2mrbm9bXevMn68k0HS3YiDSkZEaO5A5nSpOB7q9TYv99T9fkzjpOramuLS92iHTrPg74ZR/h/jX6F2bNT/AA7X4Tj8SzWvE0ubUTICFZWwG57ZG/uqNrM8XFYeWHqunLeiu8Uu0uI1kkXCljsXAA0llyT4bd3jXxm0JVY7Qn2e+y4X4I04rB4dQ7PETtFa33b1/kj4+JRxeUFXA8BpH+NyM/RXFsvGYlWlddX9F9SilUw7/LgqMpvmlp7v7lp6s3DWhYcmmlPvY19so5Ul5F+1rrE2e/LH5ItldPNCgKb1pfqM39398V2HfR6ex9MXH1+Rh+a02Ptcwqtu5XUFJXffHhzPq9Nc0IurFO1zkxtjVpOnxwce+ljvaK9r6gyEYyCM8sjn6qWOqafE599LHcwaqWO5iVTjzaUVooX0KFBZTqwOQJDCqZYaEndnh4v8PYHFVXVqxeZ79TsccTvto/oZx+9VbwcDBL8IbPe7MvU7HHY//Z/dK4/jUHgaZW/wfheFSS9Tscej/wB3MPm3H8YzUHs2i96XsiD/AAfD9OImv31Fo+kKf0rtfVMG/dWqZbHw7/TH2X2IS/CdddzFy+P3Fl6Rr3XF0PWqt/8AdFVPYeGf6I+xV/8AzG0Y93Fe9/uxdOkn/e5P7UC/gxql7Aw/+1fH7h7B2xHu4hP0/wACw6Sf97jPzoW/Baqf4eo8F8Wc/lW3I7pRfsLr0kbuubc+tXH4VU/w3R8/crlgtuR/TB/vqdzdIC0cqvLblWilXyWOokxsAACO9sCrsHsOOHxEaqvp9rGjBUdqrE0+2pJRzK7XJMoAavo7H3eY2bof8lxfNk+1qzy7x8LtfXGT9PkjLL3isgZlUhdLMAwA1ecf2uY+jFTjRhfNbU+jjsnBzn29SmpSaXe1tolonpwI15GY7ksT4nJq5RsekrRVlojbeqhCLBQRg63+3NUz3nxO2JKWLk15fIuNRPMCgKZ1p/qE39398VKn30elsl2xUfX5GGZrYfYXJCe6RlQ5dXSPs8AbHGcHOdgQdx66gotFEYyi2tGm7i1xxBCZWGTrjCBCNlPk7k8sDGR6cVxQZGNOSUU+Dvf98+I/l4pEZYCr4SNwTkNvoVArciQCFC4Hf3d9RUHZlMaVRQndateXFu/zucR3iM8jBxgxRoo1BW85CQzEecNLZPfTK0rHXGSik1xbfHg+Hncbdt5KFGj1a3MurGCc5BOR5SlfAeO29dy8yzi1JO1la373nC3WLXkmdZQZVc6dO/p5nnTL+Yna9fjuv63HLwoWljIQFYom1YGxVUMhGOZOW9eK5roytVJJRkm9XL4t2OIokaFpOzGS7aRpYjSFG2QcLuc5NHe9jrqSVRQzcFy3/Ub8ItkdZC+PJCYJLYyzAfsgnlmpSutxbXqyi4qPG/Ll5iV1CoiRgpDM8m2c4VcbcuYzz9FFvJQqSc2m9El8R7ccPiWaOMkgEgMwcMVGkFiRjycEnY9wNRTdrlUMRUdNz9tPPT3OF4MR2YZsM83ZEDuGQNX249ApmJPF78q0Ub/4OV4WGkMasQ2jUAwG7ZwFyDjysjB8aX0ud/iWo5nuvw5c/Q4t+HBnCGTSxUNgqdvJLEHfbAH1iut6XsSliXGOZK6vz9BJrLyGkDgoG0g4O5wDjlsd9s88N4UvrYl2/wCZQa1/f79hnmpWLsxs/RM44TH8yT7WrJPvnxW1NcXP0+hSm6NQ/GyyFUbcg4BBJ33J5eH0Zq1Se5HvLHVLZIR1Q1tOL2sMasqBpcnOF5Yx3ty2xyHjUnCTZKpRrVJOLf5f3y+pqPVtc9pZ9pjGuSQ45435Z76qkrOx83tGOXEOPK3yLVUTCFAUvrU/UJ/7v74qdHxEehsx2xMfX5GfdVvB4bq4lSdA6iPIBJ2ORvtWmu2krHs7TxFSlTTg7amjydW/Dz/NEep2/jWftZczx1tXEr9XwQ2k6rrE8hKPU5/Gu9tImtr4lcV7DWTqltDylnH0qf3a720ixbarrel8fuNZeqGL9m5kHrVT/CnbPkWLblTjBDV+p491574f/wClS7fyLFt3/wDP4/4G8nVDL3XMZ9aEfiaduuRNbchxg/cbSdUt0OUsJ/xD8K7265E1tulxixu3VffjYGIj55H4U7WBP+cYZ70/YRXq94lHnQoHzJQM4+kU7SD3k/5phZd74obt0N4oq6exk0f0RIpXfc7avGpZ6ZP+YYNu+ZX6P7CNzwHiWcvbzsfK30avOGDnAOSRtmicOZKGKwm5SS9bbhA2t+pBaC4yragWhY7hQuSSu/kgD6Kfk5k+0wr0Uo8tH68xnIk66vyLJkAbRlcaTnI22Oe+u2jzLVKm7fmv6njX0vaPKy5Z1KnKkDcYyPA4plVrBQhkUE9EN4r3TGyADyxhjvuMgjblkEbH0mpOOtyyUbyUm9w3zXbFlzaeiw/RMfs3+1qwVO+fHbR/up9SgxcFErkzSMQwLKc7KNxjfvGB6MVozWWh7zxThG1Nbrep1b3dlbfs9qw1YOzbk43Pm+aB9fjXXGciM1iK3G3w/wA7zTOq+TVYK39J5D72NU1FaTPB2irYiS6fJFtqBhCgKX1rfqE/9398VZQ8VG7Z39xH1+RSupI/nc3sv3hWjE7kejtZ/wBOPUs/XZ0iubGyiltZOzc3CoTpVsqUkOMMCOaj3VjPAKH/ANYfGrKK1urrspra4AK+SgJGM48gAq2PEEUBYOmnWhc/Cre04bGjSTJG+pxkkyqGVQMgDySCSfH0UAdFus68NxPY3sCC7RJDGIwcM6IX7NgCeYBIIPoxQEZN133cTiObhumQ4whZ1Y55YUpk5oC1ydaPZ8NF9NaujGbsRDqw2wzq3UbfRQE50C6cRcTgkmRGiEb6WVyCfNB1ZHdz9xoCrXXXpYLMUEc7oDjtVC4PpALAkUBa+L9YFhb20V082Y5hmIKpLv44XmMZGc4wdjQHPRLrBseIMUt5D2ijUY3Uq2PEdzfQdqAcWHTmwmWV47lCsQDSE5GgE4y2QMb7UA+g6RWrwmdbiIwhtJkDjQG2GCeWcke+gF14vblVYTRaWzpbWuGxzwc74oBZTG41DQy+OxHvodUmtxwbCFv5uM/2V/hS5JVJrizF+t23SO9VUVUHYqcKMDzm32rZQ7p9JsmblQbk+P2Lp0Y+SIvZv9prJU8Rnj4/+5l1M3teEy3OpmkxErlFGSSDq7l5Y3O5PfWzMo7lqe9LEQo2SWtr/tivELWzttak65Oz8nO/lHUM4Hk8wO+kc8iuFWvVs+F/35mo9U/ybF85/vGs1bvs8PaD/wBTL98C4VWYgoClda/yfP8A3f3xVuH8VGzAP+vH1+RSepA/nc3sv3hWrF91G/aj/JHqSn/SP+TYP/FJ/ly1gPEKbw/oFxbiVpZCSaEWaoDEM7opHMqFGpsemgF7qzWHpTaxL5sfYRr6lhAH1CgFbb/bH+8f/wCnagDrK/2nsfn2n+bQEx14XQlveGWXPVIJHHoZwgPuD+6gGfVdEE4lxnh+dKy9qF9Su6gj+zJn3UBU+H3DcKNzw3idszW07DVIow/k40yxMRh12G3dv3jFASnWJ0WSKz4fc2Gq4sotbHV5WkM4fysAYUnKnI2xvQE90Dh4fxG/S+t5Da3UYDPZhVCHC6WKEY1Ke/A9YoChdDf1PjfsE/zRQE9Yf7JXH/iR/mRUBXOPRa+FcFUc2e8HvljFAWXg/HTb9Hb+3JxIlwYBvv8AlCM48NhIfooBbqGjkTic0cjMSsByCTtkofxoCS66T+fp7FfvPW7DL8nqfRbKdqL6/YuPRj5Ii9k/2msdXxWeVjf7iXUzjhfB7idSEl0R9o2BnbOrckDfuB3rY5xjwPZqV6dN6xu7HfwS1gQNJJrl0FgCd8kDA0gkgb5y3Pfliu/nluRB1atR2irI1TqoH6Mh9b/eNZK3iM8fHePIt9VmQKApPWz8nz/3f3xVuG8ZGrBu1ZFH6jj+eTex/eFbMZ3Ubdou8F1NA6zOhzcUtkgWURFJRLqK6s4V1xjIx52c+ivOPIJnorwk2lnBbswcxRhCwGAcd+O6gM86zegly95HxKxkjSaPTqEjBRlfNYFvJORsQcUA06u+g943Em4nfPFqBYgRsranZSn7HkhQpPfnlQCnTrofeT8dtLuKEtBG9sWcMuwSTLHBOdhvQEd0y6EXXEuO5lhlWzwI+2GMBVQnI9b57u+gImLoVdcO4uY7UTtFLE8SXGknSZY2VWZlGF0yaTnuAoCJ4n0ouFsbjh/EoJpbpnBheTnGQV808zyONOxzjlQD9b/ifCLPhxbtEtX1NNFoU7GQsUfUuVLRnkcd/hQHnReaC56Rxy8OiZLfd2XGnA7MhzgE6VLHGPE+mgIroJA0lpxtUGT8HBwPBZNR+oGgFrXj9uOjc1oZR8Ia4BEe+ojUjZ5csKd6Ab8cjKcN4FkYOu5YeoyxkGgOulnC3bjMtiuRHcXUMhUf11yGHqWV6AunVa+ekPE/AGYD1CXA+oUAl11H9IL7BPvPXoYXuep72zX/AEX1+xc+jfyPF7JvtNYa/is8zFa15dTIRxmaPUiSFV1PsAO/Oc7f+VeoqcWk2j3OzhJJta6EXmrbFmY+huqr5Mg/t/eNeTX8SR87jPGkW2qjMFAUnrb+Tp/7v/MWrsL4yNOF8VFF6iz+eTex/eFbccvyo1Y5/lRuFeYeYFAYZ/0h5W+E2KSs62pBLaeWdQDEDkXCcs+PpoBXoj0Wltrt7jh0wm4VJG4Y9qCd4z5yjGGV8d2cZ8TQET1P8Rmaw40TLISlsChLtlDon3U58k7DceAoCHseld6vB5JRd3HaC8RQ5kYsFMTErkk7Z3xQG89Ar2SXhlrLIxeRoQzMeZPiaAxjot0047drO0E0cnwddbh1QEjfzdhk7HwoCYl627ibhLzdnD28cyRSKy6o3V1YhtJO2SrDGTy9NASfFOnMlhwqxu4ba2ElyfyirHoTkTkBSPDvzQE3xbpJDw/hcXEI7SASzpDlEUIGLjURkLkgbnegKbwm/wCGXdpd3z8JjEtuy6oEc+XrI8rAUBdydsHlQDXjPWXwu7ES3XDZR2IIjVXA0A42AGnHmr7qAmeLdMOEJd2l9NBcCdoEljYEEBcugDANgsNJ+qgJPqyn4VNf3E9k1x28is8iyDyPLfJI256vTQFc66z+kF9gn3nr08H4fqe1s9/0vX7F16Nn9DRexb7TXn4jxWefX1rvqZr0e6EXd8S8ahYix/KucLzOcDm2K9GeIhTVuJ6VXFwpab2VQtWpLS5fnurn0X1Vj9F23qb77V4+I8WXU8PFeKy2VSUBQFI63Pk649Uf+YtX4Tx4l+G8RFD6ij+ezex/eFbsf3F1NOL7qNr4h8W1eTLcY6PfRCiQ+J99Vm/KuRnvWR0jh7eGxu4BJDLoPalypjLNpLqcbaRvUkmZqjipZWipdEdVhxl7O3n7W3kWRWAOQwMLMM421KQNx4HxqSM80k7I76nnAsOO5IH5qOfzLj+I99dIlUgc/wAiyju+Gof/AJTUJW/Lc37q9vWXhVoABgQD8ag5al8KMZRuzDuray4lObqPh0ipqQCYNpGVOoAAspI5nlg71MzW0uWDpV0Hk4ZwRhMytNNcxswQkqoVXCrkgZO7EnHfjuzQFZ6RpxEcNsvhLKbI/qwGjI2PPSNXLPnE0Bcesi91WvAbTIAaOKR88twiKc9w3koCV6tJ0g6QcQtkKmKVWK4wQShVlx3eaz0BGcPhU9L3UqCvaSbEDHxB7qAZ9dkqQ8atnMYaOOOBjGAMFVkclcctxkfTQGgdVvSmwvZ5RaWK20ioCzBUGoE8vJGedAVDrtP6RHsE+89ergl/T9T1cE/6fqXfo98jRexP215uI8V9THV8Z9St9CbuC4snt5xcxRW/aO9wkpSIamJCthhqbfYaTWnEwcZqWmv73E8UmqmbmM+i/RpezhnWJmPZpI7nOBlLjV6MeTHtzG3jXa1aTbi3+9BWrSbcb+ho/VWP0Xa/Nb7zVRiPFl1KK/iMtlUlQUBSetv5OuPUn31q/CePEvw/iIoXUV+uzexP3lrdj+4uppxfdRtXEPi2ryZbjJR76IOqjeRHSPozbXyhbiPVpzpYHDLnngju5bcq6nYhOnGW8W6C9X1lZMZoUYy7rrdtRAPML3DI78ZqxO5iqwUZWRXOlPU1ZvI0sUssHaMS0a4KbnJ0g7gZ7skUbsKdPO7HF51aW7WK2ccjxqJO1MhAZnbBHlchyxy8KhmNLoLLZEbwTqse2nilW9ZljcMUKEBgDy2fH1V3MRWHs73LR1T9X0nDGnd5lkEyoAApBGktzye/NT3maUcrsSPWx0Wm4jZrBAUDiRX8skDAB7wD40IlU6ZdX95Nwnh9pEqNNb/GDWAvIjyScZ50BE8S6uLy7v7JbiBltIoIIZHEibaI/KwNWrz8jOKA9t+gk/DeOW8lpDPJaArl/O0h1KuGIHIHflyoBxw3g9wOlbzmCUQl5MSmNuzP5EgENjTz250BGdcwlj43b3CwvIsSQP5KnBKSM2nUAQP+dAX7oD1irxC5aH4G8DiMuWYgg4IGPNB7/qoCi9d3yiPYJ9r16+B8P1PSwnc9S8cB+RIvY/vV5mI8aXUyz8V9SA6K8VtRYRRm3lu5Y2lkMEaEop1kh5SRo1BcYzkjuFX4iMu1fD/oVlLtHwIpOOcT+BwWltGOy+DB2kjUsdB1Z1u3kpsDt6eZq3s6TnKU5cdxZkpuTc3xNP6sBjhdp8w/easuI8WXUord9lpqkqCgKT1t/J1x6k++tX4Xx0X4fxEULqK/XZvYn7y1ux/cXU04vuo2riHxbV5Mtxjo99EHVR6AUBM8K8z6TVkdxixHfGPEptT+gbfxqMnqX0I5Y9RpUS4VtotTAe/1V1K5CpLLG5IpxRO3NvpkDhdWezfs8eAkxoJ9Gc1aecUe9vriPiwWS6eOOSeNYOTWzppAe2cDeO4Jyyk89vVQDfhHSG77W1ne4Lx3VzdQGAogSMRdqEZCF1Z/JjOSc5NAScXSi4HBbe8LK07iLUSo0nXIFOwwBsaAS6RdNZ4JblF7ACO7toFaTIULNCHZnIPcx7u6gHnR/ppJO1ijxIDci61MrEr+QKgPHkDUj6sgnuxQD2HpHNJfT2qW6NHA8avIZQG8uNXyEK741Y50BZViAOQAD443oDBeu35SHsY/tevXwPhep6OE7nqXjg/yHF7D96vNxHjPqZp+K+pB9XXF74wQQ29uq2yOWnuZOTJrJYJy305Gd+XdWjEwgptyfRLpxJV4xUm2/QaWHHbySzhsrMRrGloJJ5j5RQEMSh7lbAxjBO/dzrkoQzOc3x3HHGN3KXPcaL1ZfJdp7P8AeNU4jxZdSut32WeqSoKApXW18nXHqT74q/C+PEvw/iIoPUV+uzexP3lrdj+4uppxfdRtXEPi2ryZbjHR76IOqj0AoCTtZtEJb0n31NbjJVV6lmRmrPfUTUmuAVw6S3CocAt3n7KsijHiJ3duQ/qRnKxddCYXue37WYKZo7h4Ay9k8sYASQ+TqBGldgwBwNueQG1p0EVJ0f4RI0Mck0sUBVcJJMDqOrGpgCzkA+POgG0XQacWJsjdq0SqohPY4ZGRw6lyHOsZGCNqAbXnQm6kWSR5bd7mS7huGHZsIcQx9mEwWLbgDJzQCdp0QvLZrOWEQSvC147xl2ijHwllYLEdDkKuCNxQDiy6PSrxSa7lsoZO1aFkmEgLwFYURwAVBI1A7jn4UBb34aTcLP20wAXT2IYdieflEac6t+4igMQ67flL+5j+1q9jA+F6no4TuepeeFfIcXsP3hXl4jxpdTNLxX1IPopZyvwpDcXqWtjiQaUwsknlNkPI3IE5GFGTWjEtKs7K7O12lUdlqdcM4YX4KyQSwRo1sXmVd5mlyrHWQdhoUrp9PhtXKk/695a2Zyc/6t5F66th+jLT2Y+01TX8WXUhW77LLVRUFAUrrZ+Trj1J98VfhfHiX4fxEUHqK/XZvYn7y1ux/cXU04vuo2riHxbV5Mtxjo99EHVR6AUAXUn5PT4HP2VKJRWjo5dBisfkk+FTvrYzKneDkdiU6PpxXLaliqS7MV+DMsYlDY3xtzHpqRnHryzSRoyE7Bg2DjkefuoBrBeTtnSzHAz3GgH/ABK/kTswDhiuWyP9emgHfC7wvGWbmCc/RvQEa/GpCSVUaR6CdvSe6gHn8rjstYXcEAjNAKrxIdj2unvxjPpxQC1hdiVdQBG+N6Awnrr+Uj7GP96vYwPhep6WE7nqXrhvyHF7AfeWvLxHjS6mWXivqVjoPwuDsoJJlM5aPQI2JKp20rqrKD5I0pHKxx4n0VpxM3nlbTz6IlWk87tp/gZWPCuG23DRdSs01zLHpVQciOR0JUEAgDABPlH6OVSnOpVqZFwOynOpPKjVurr5Ms/ZLWWt4kur+ZRV77LHVRWFAUrrZ+Trj1J99avwvjxL8P4iKD1FfrsvsT95a3Y/uLqacX3UbVxD4tq8mW4x0e+iDqo9AKATuPNP+u+pR3lVfuMbIrEbcqm7GSMZyjZbjp00pvzJrid2TnTcYa8yRk/VF9f4mpFA64J8QfW1ANOjfnt80fbQHtz5d1juG3uGftoA4BusqeI/iD+FANbScxF0cbHZh3+sUA6vLZFhJjJIZl5+jPooBut2vwcx76s59HPNASfR34o/OP2CgMT66/lI+xj/AHq9jA+F6npYTuF64ef0HF7BfvLXl1/Gl1MsvFfUrvQ+S6ntIIU0QJHFOyzN5TSElo1XTtg5kcA5PqrTiVGNSTfkSrpKbfQZW3HrSz4UqQ27yS3CENKykRrIU0tpZhuVBIwnv51OVOdas09y+RJwlUqW5fI1Pq8H6Ns/YrWOt4kurM9XvssVVlYUBSutn5OuPmp99avwvjxL8P4iKB1FfrsvsT95a3Y/uLqacX3UbXxD4tq8mW4x0e+iDqo9AKA4nHkmpR3lVZNwdji1G300kRoJqOp7dLlfVSO87Xi3HQ8a9zCI8cjnPdirDCTPCYysG/fqPvoBh0cPlt80fbQDaBXeVjH525znuzQHVhI0cj/0gr+8DP4UA47ZZ43L6Q6jKkc/+dANI2PYOO7Wv1g/wFAKi0X4P2n7Wcc/62OVASXR74o/OP4UBifXV8pH2Uf71exgfC9T0sJ3C8WfyJD7BfvrXl1/Hl1MsvFfUgOj/EYFtLNVZpJmRj2KnJUwdsy5H7IaR1Yk4Hk+ir8RGXaSfL6isnnkdX3AZbjg0JJSOC3hWdDjLSfkmLjnsS5AyfrqcauSu+N3b4kozyVX7Gi9X3ybZ+xT7Ky1vEl1fzKavffUsFVlYUBS+tcfo+4+av3xV2G8ZF+G8RFB6ix+ey+xP3lrdjn+RdTXjVaKNp4h8W1eVLcYaPfRB1UegFAdxoWOBzrpyTSV2c1w6eUBJ8MjRhuq6geeBmrIsxV42lfmSJFSKBGK0Rc6VAyMHFAeW1kkZJVcE7UAi/D49faEkHOee1Alcj7nh0Oc9sqjwJG3q3oTVKb3RYjcXdmsfZ/CoV3ySXXJPvoXxwWIlupy9mM5ukVksPZfC4yc5yMnvz3A0Lo7Kxkt1N/L5iVh05sIUKmfUck+THJ+K12zLlsTGv8AR8V9zKetXiCT3oljzoeFCuRg4yw5esGvXwPhep2nRlRbpz3p6miWfyLB7BPvLXl1vHfUwS8V9SB6HcHkh4c0ttCzT3EErNcEoFjAJAiQE5JOCScY+oVqxNTNVyy3Jkq881S0tyKrwWS6uon7QSPa29rMFGPySFYm0HwLBsYO5Bq+rGlB6d5tfMvqQpxem9tfM3DoCP0dZ+xT7K86r4kur+ZireJLqT9VlYUBTOtT5PuPmr98Vbh/GRpwnixKF1HD89l9ifvCtmMf5UbtoK0F1No4h8W1ebLceZR76IKqj0AoCU4RFsW+gVOK4mTES1yjK9i0uR9I+moveX0pZooRrhYVHinT2S1meNYBldssxwR3MABVsY8T16GxoYmkpue/kvgNZenHEXLBeyQLF2xIQnClQwyTkZwe+paFsdkYGKTeZ3ll38b2Gaca4rKwDSyxrlQx0qukMQMgYBbGRy5d+KOxc8Ls2nG8YpvW2rd7e9hCM3csLO13LqEhQapiFAQZZmGcgAf6Ncuix/w1KooqlG1k9I3d3uSGo4bKs8Ec82e0k0lRIxYDONR8BnO/orunIt7ek6U50oWyq97K3OwvZdFhqLu4cKV20sAwYJzJIIILjbHceXKuORXV2i7ZYqzd+K0tflda258TuPorEqxtK8g1AZACg6iUHpwPL9PL07MzIvaVWTkoJadd1m/oCcLgjXTIRpIRida5k8ljldsxrqIA33xvS7DxNapLNDfqtz01W/m7b+QnxThtsLaSSIAklGUhidOWwU8MD07nJ8K6m7k6Feu68YVPPglfS9/3p7lN6RylmizjAhRRjwBYb+nOfqr18HpT9TycZTtianW/wRr1oP0LB7BPvLXlVvHfX6nhS8V9So9H+AcRa1je3upI7YwNI2pzoG75RE3zsAe7zq2Vp0s0s0dSyrKkpPNHUnZoLt+DY7SK3hFtlY18qWYBctqY4CAqG2UE+J7qqulX15kFlVfXXUvXQP5OtPYp9lUVO/Lq/mV4jxZdWT1QKQoCndaX6hcfNX74qyj4qNeC8eJQ+pEfnsvsT95a14t/lR6O01amupsvEPi2rz5bjx6PfRBVUegFATPCvM+k1ZHcYsR3xLi8Wwb6DXJIlh5atEXUDWUDrLssNHKO8FT9GP4j66vp6xPc2LXtKVJ8dV9SPsekbLHiOAsQqKxySuyKgJAHPI2yeRI5nIOJtq4CMp3nO123572389fQWfi12dWm20l2A1MG1cgwUkkDu1cgBk1yyK1hsMrZql7Lha3K/HoIWNtdx5YoFQvITkI2WIYFdJbceQR9A8Rk7FlWphZ/lTu0lzWmlndLfqJ2lvIbpfhEoDRo8pIcagU1Npyqt5YbJIwe+u3VtCVScFh32MNJNLdpZ2V9WtLbtUOjweQMqz3ZVDIoKqWY6pCSRtsG8nOT6K5cpWKg03SpapPXRaJe9tdyFW4Muh9QJOh8NICXGlZMEjVscBMY9FcuRWLlmVnpdaLdq4+XW/qJzdGLdNZMjkKo2yFOSW8ptSjCeSABzOefLMsxKO0a87JRSu358tFZvXXUR4lFbC2lVGYFZWEatKG3VgMqoYAZXLFinoBom7k6Eq7rxcktUrtK29X3tcHpa/oU/iseURvDKn7R9pr0cHPfEo2lStWzc18jXrb5HgH/AGCfatefW8Z9fqfKT8d9SnwcOvb2wiS3YraQwHtATpV5AzllG2ZNsf1c1slKnCo3Na3NDdKnVbqLW/w5itzYwW9l281w8949tphiGSsMci6CSB5gCswySATsATUM16mWKsriLc62SKSV9fO2u/6Gq9CBjh9oP+xT7KzT7z6sx4jxZdWTlRKQoCn9Z4/MLj5q/fFTpeIjbs/+4iUTqUH55L7E/eWtOJf5UeptdWpLqbHxD4tqxPceFR76IKqj0AoCZ4V5n0mrI7jFiO+L3MepSPRXWVQllkmQFVHpFa6fw6rXPg4x/aBX7SKuo6try+WpqwVTs8RB+dvcpnRzipRezRMvqZwS2FI0jOoY3OkEDfbV6K7JcT6PG4ZTeeT00W6736W9d/QlBxh+wU9i7SEhsFX2H5TS5c7ftZBXvBPcK5YyfwsO1azpR6ryuremt+nEbrcXk3lIq6iz6lxjRhjndjjzpCPdSyLHDCUtJN20s+d15eSCC2NxEbh5dEhWVFACrGoA8vUOZDK7kkDbPPJApewlUVCfYxjeN4vi2+VuGjSS19N7PLng88hjD3BLFm1bMVTRq0nIwASMkcuZ9NLoQxVGCllp6WVt13e11zAdGGJ/KXOTrcPjJIxr/rZLNoOxHfneu5vIfzCKX5KfBW4cvLcr8zy86OLpJySYw+ojHIGbBYnmfIVe7wxmuKR2nj3fdvtb2je3u38Rvx2wtURux1a1bGWcHIEkiHAHoUN6iK6m7lmFrYmc12m5rgvJP62K8Y9auniMj1rv9mofTWijPLNMux9PNTzcn8OJq9sP0Tb+xj+0Vnq+K+v1Phqi/wBQ+pE8MtpksLe5a5EVnDbFhEpwZZWEgIfGMjURgHPq76vqNObVtWyVazqyha8m7dBGO0WCwnVIgoe2xI5GC4SJSHU9+ZpkX+wfCuZm5+pLM5Yhf8tPe30NG6F/qNr7Jfsql72ZcR4surJquFIUBUOswfmNx81fvCpU/ERu2b/cx/fAofU5Kq3kmpgPyR5nH7S1or7j2NsQboq3M2VirjGoEHwNZWj5xZou43PDE8W/19FRyos/iJHJ4UP6R91cykv4l8h1aQaFxnO9SSsU1J53cWrpAirnh7FiVxg+moOLNcK8VFJlW6f27JaEsNu1hHMf7xauw0Xn9H8i+lVjKatzMs4VOUkDBS2ARgekEfjRq6sfdYqMZQak7f4ZaIuPXGWMduSrf0tTnJLMcaV5eVgDGwAoqMv3oeBUjgopKdXVf7V5Je+muu9jews75ECpbzNhtWeyO51K25Zl71Hd41PsVxkkcr7TwcpZkny4Lg19QteCcSTT2dnL5JcgMYgPLADA5JyDgbGpqjS4z+BTV2xTnf8AKtbcXw3bjv8AkjjQ821cbsd5o+becdmG5+ruqapYbjN/v0M8tpwf6Y8OD4buIzm4DxnYm1bKkkESZwTzI/LbE78qsUMJzf79Dv8ANHrZrX/5XD0I2bo/xNedi30IT9jGpdnhXxJ/zer/AOz4L7EfcQ3aefaMPXE/2g1NUMO9z+JYtq1//Z8F9hrBxYhhmNAQe7WDn6WP2Ung4ZbxbNFLaNebyyaafkjZoznhcJAwOxQ47h6K8ufiPqfPVF/qWv8A6KBf8JU8MtijSSXAYM0eWKxxuJiCF80fFkkjfnnurWppVW2elTqxjjJOVkt1/NW4+pDcR45POqJI50JGsYUbAqpyNXic4P0DwqapxTuejRwFKE3NLW9+hv3QwfmNr7JfsrC958riPFl1fzJquFIUBUesr9SuPmL94Uj30ehsv+6h1+hhGmttz7TKKJKw5Mw9RNNCDpxe9Dy04hcllWOeUFiAMSMNycDvqLUd5VOhSSblFaeSJ23m4qpOmebYsCXnGBpbQfPbHnED01C9NmKUcC98Vw3Lmr8FyFIOlPFg6xrJI7ldYTs1YlcZ1DC5Ix313LCxyWBwOVyaSV7Xu1r7jn/rA4milnUaQSpZoSAGGxUnYA57q52cCv8AlWDk7J679GLx9at2POhiP0MPxrnZR5kHsSi90n8AvOs/tlCT2Ucihg2ntCBlTkHzTnBrqptbmRWw1F3jUa9P8jyx6zrZMD4AqAf0Cm3q8ha52L4MhV2NWm7urd+d/uyWg62LTvhmX6FI+pqj2MjM9iV+DXx+w+i6zrA83kX1xn8M1zspFT2RiVwXuPYen/D2/wDWAPWGH4Vzs5ciqWzcSv0DyLpfYtyuofpcD7a5klyKngcQv0P2HsPGbdvNnhb1SKfxrlmip4erHfF+zHayqeRB9RrhW00dUOGDdbSD+UZNh5kf3a20G8p9TsuCeHTa4svSfJUPsF+ysUvE9TxZr/WP/l9Smr03WKyS2t4V7RoezmmYfO8lQN2wGO5OBnka0Om3K7PTey6lavKc3aN7rm/sUsLVzZ9Co6n0Z0M/Ubb2S1hZ8DiPFl1fzJqhUFAVPrH/AFKf5g+8K4u8j0dlf3cOv0MKxWm591lJK34KzRCTXGuosI0YkNJpxq07YByQACRk8q5nMs68Y1MmVu1rtblfdfj7bh0/AJ4W7Qdm/Yks+l8hWjK6kbl5QyNhz3wdq5nT0KliaVVZHdZtFdb09zXkTtpxe8ZA7wGRZMhSsmHxJKCuAdRC6hpGRio2W65gqYXDKTip2a8tPyx15a21Y2tbpzpkSzkZ1t2i3IeMph4wSukZ8oEHxwaPqWVKUVeEqqScr8nfR778hG8440ls6TRymV8lTp0pudeVIwSunfScjkdq7az0JwwahWUqcllXq+XvfjoSlt0rtwE1q+VIZcptnskiJ57jAkP0Co5WZpbOrXeW3J6+bl9hsvSe3yFKbJAAr4Utr7ONSkYKYUagx8rOT4VJxZN7Prb775aryu3d666crHd1c2Z1OotzGO0Z1K4kZ9jF2e2dPIEDA8/OxosxGFLE6Rea+iT4Jfqv9L67rHsXDbNu2WNElKqjIcnftGkbGO0TzU7Nee2KZ5LeRlUxEcrm2r3v6JLk97u9xG8E4XavDD2oPayz9nszA6dSDbGVGAzc6k5u+hoxFWvGpLJ3Yxv8GHDeiwbIlScM03ZKFHxYIyJZARup+jzW3o6j4CrjGtYONst+vkvP7ocnoTHhGEzaHKYOAdpGRYz9Opz/AGKdqypbQnqnHVX+Cbftp7iEXQsSM4jlPklV3VSMsGOSUchVGnnud+Vd7UnLaDglmjvvzW63Nb9SprkHY4PiDVtz03G47j4pOvmzSj1SN/GuWjyKnhqT3xXshC7uXlYtI7O2MamOTt6a6rLcShSjBWirI2IfJkPsF+ysL758fU/vH/z+pmfRThC3EjBwxVACQpA5nG5Pd6t/rrVOdkfU4urKlFZd7Fel9hHFKgjXSGj1EDlnUwyPAYHvBqEJNrUns+UqkHmd7P6G2dDP1G29kv2VSfEYjxZdX8yZoVBQFf6XcOa4gkhUgM6gAnlzB391Rbs7mzA140K8aktyMyk6uLscjE3qf+IqztUfVR29hHvzL0FI+jfEoozGsKOu+k5RmQt5xjJOVzgVzNFkXj9n1J53Np8d6TtuvbeKSjiC6tdjqRw3aKqN5bPjLsVJOryRy8T41zR8SMf4GVstezVrNtaJcNRrFxG4i0t8CdXQKoYrJ8WjhwmCPQBq54runMteHoVbrtk07u1472rX+tgg6TdkVAtWVFKYDHUQFeR2OSg8omQ4Pdjvrtr8Ts9ndom3UTbvu03qKXF8tedzuPpfHoVGjcgKw3wSG7FY1Ye58+hqZWRey6mbMmt69szk18reaGnSDisNwigSPkyhsMpxEhUKVG55Efs4BHprsboswmFq0JNuK3W/5O97+vmSU3EeHuScLpZFhw0YDIFkGmQc8kIck5BOkg4zXPzGaOGxkVbinm377rVe/tcacdNqYZDH8H5HRoGJe07dvD+b7Hx9FdTdy3DRxCqxzZuF7922RfHMLRW9ixCkR4S3RmOGxrIjz5SyEyHJfYBcHxrjbK5PFxV9dZNLom+DWnDi7in/AKKQmUaQ4j3XWGyA/wAJVAueWeyOQOeN67nZD+PqqDva/LyyN3t/y0+BE3Nov5ssTzI9wdDFpMrjWY9wFUkZGrBPfj011M1wk/6jmotQ1VlZ7k+b6DufgrqnaR3E6orKFWQEHKSrGCuGxgFyVxy3Hprin5FMMRFyyzhG7vdrzi5cuNrP3HFxwu81xsbgE9uyglMYMfaBJG23DaZMUzJcCqNbC5ZLJ+lceeW69Lor/DujrzIriSNAwcgOSNo8ajsDyBzU3Usb62LjSk4uLdrbvPcN7/gskKCRtOhsaWByGyNWV8QBz8DXVO5ZSrwqScI3ut/lw1+hHEVPMX5TY5TjhsPsU+ysn6j4eavjrf8A39TLuC8TNuXZVUuy6VJ/Z8TjvyMir5K59nXwqrWTeifuSthwq64i4YjyVGkzMCF5kn5zZY7L6OVQclFFFbE4bZ8bX1euVb/+vNm1dHbYxW0MZ5qgXljl6O6oI+FqSzTcubbJGhAKA5aMHmAaWBx8HXwrlkDz4Mv+jSyAfBh4muZTtzz4P6TTKcOGtc88H1imU6pW3DeXhKNzjjPrUfwrmUtVepHdJ+7GU3Ra2bnbQn+yK7Zl8doYmO6pL3GM3QazbnbAfNZh9jUvIujtjGR/8nwT+gzl6urM/wA3Ivqc/jmu5pF0du4xb2n6fawym6s7U8nmX3H92meRfH8Q4hb4xfv9xq/VlGPNuHHfuo/AinaMtX4in+qmvcaS9Wcm2m6U483KsMb523ON9672nkXx/EVLjSfuvsKt0U4mGDLdIxUFQS7ZwcEjBTHMA+sUzLkQW09nOOV02r+S+43HAuLoQQwfGMAujDbONm9Z9ed6Zolv8bsqejVvRrf0GcvCuJjH5soAWRQEVAoEgAbAU47s+uu3iXRxOzn/AOTinq3fTdvIm/4VemOKN7eTTEGC4Vj5zFjnn3nG3gKkpRNlKvhFOU41FeVr6rgrETLw+VfOikHrQj8KlmRrjVpy3ST9UaxNEzcPgRQSzRIAPEkHA99ULefDVJKOPcpblP6kf0X6uAMPdeW3PsgfIHzz+16ht66k5t6I9PHbelK8MPov93H05fM0a2tFQAADA5ADAHqHdXEj5yUnJ3bHFdIhQBQBQBQBQBQBQBQBQBQBQBQBQHhFAeGMeA91LA5MC+ArlkDk2y+FLIHhtR6ffTKduefBf6xrmUHhtj/S+r/nTKBCThgYqWOykMMeI/CiQuP1XHKpHD2gCgCgCgCgCgCgCgCgCgCgCgCgCgCgCgCgCgCgCgCgCgCgCgCgCgCgCgCgCgCgCgCgCgCgCgCgCgCgCgCgCgCgCgCgCgCgCgCgCgCgCgCgCgCgCgCgCgCgCgCgCgCgCgCgCgCgCgCgCgCgCgCgCgC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E">
              <a:latin typeface="Calibri" pitchFamily="34" charset="0"/>
            </a:endParaRPr>
          </a:p>
        </p:txBody>
      </p:sp>
      <p:sp>
        <p:nvSpPr>
          <p:cNvPr id="5128" name="AutoShape 10" descr="data:image/jpeg;base64,/9j/4AAQSkZJRgABAQAAAQABAAD/2wCEAAkGBxQTEhQUExQWFhQXGBoYGBYYGR4fGBodHR0cHx8YGB4gHCggGBwlHBwXITEiJSksLi4uHB8zODMsNygtLisBCgoKDg0OGxAQGiwkICQsLCwsLCw0LSwsLCwsLCwsLCwsLCwsLCwsLCwsLCwsLCwsLCwsLCwsLCwsLCwsLCwsLP/AABEIAQoAvgMBEQACEQEDEQH/xAAcAAABBQEBAQAAAAAAAAAAAAAAAwQFBgcCAQj/xABWEAACAQMCAgUGCQcJBAYLAAABAgMABBESIQUxBgcTQVEiMmFxc5EUMzVygaGxssEjJCU0QsLRFUNSYoKDkrPwNlOT4QgXY2R08RZEVJSio7TD0uLj/8QAGwEBAAMBAQEBAAAAAAAAAAAAAAIDBAEFBgf/xAA8EQACAQIDBQYEBAUEAwEBAAAAAQIDEQQSIQUxQVFxEzIzYYGRobHB0QYiQvAUFSM04SRScvFDU2JjFv/aAAwDAQACEQMRAD8A3GgCgCgCgCgCgCgCgCgCgCgCgCgCgCgCgCgCgCgCgCgCgCgCgCgCgCgCgCgCgCgCgCgCgCgCgCgCgCgCgCgCgCgCgCgCgCgCgCgCgGV5xaGI4klRT4Z393OgI1+mdiDhrlAR3HI+0V2wHdp0jtZfi7iJseDCuWA8W+jIyJEPqYUBzJxGJcapEGeWWFAcJxaA8poz/bX+NALC9j/3if4h/GgPfhSf01/xCgO0lU8iD6jQHdAFAFAFAFAFAFAFAFAFAFAFAFAFAUzpil48wWGV0hCAsqxjDEk83PoA2FL2OpERHwCYblYiSe93B+pTUe0RLKOv5KlH82h/t5+9TOjuUUbhgI8q3VvR+Tz9ZrmcWPI+CQnJNqF9OiM/Yc0ziwunDlXdUlX5oce4K2K7mAGIFcFZCB3PCzfau9Lga/AbcZ/JKPT2LL+7XbsaM5WwRtXIeB7PI+nyc0zHMoJakYUTQqMctGnxP7Sf65885XO2R5JDuB2qau7S6gfZzrl2dsjqCwkzs4/4rD6hXbnLIfx2Nwo+Oc7HkT9uoZ9dLiwzv7SZzlp5QeWVl0H/AOF8e8V3MhlGy8Nk7rq8/wDej/A1zMjmUVit5lPx85+dcn/8KXQyiyS3A/nn/wCIT+53UuhlFk4jcj+cB+c3/wClLoZTtuM3fjGPoJ/dpdDKKQcVvHGR2exwTpJHpG25Ipc5Y7PSGaMkPofB5DY+rAzvS53KSXRvjvwrtPybJoIHlAjOc8gQD3fXXSLRNUOBQDS5HlfRUJbzqIDpHx42phGlSJGIZ2LhEAxuSkb459+B4kUSBGjpsC0ii3JIfRENa/lMSNGScjCeUpPfkYpY6SvCukdtc9mqMO0eNZBGVOQCobBONOQpBIznceNcaFyWCDuUe6uHbnuB4U0Fw0jwpZC7DQP9GlkLs87Men30yoXY3iuYmd41ky6buud1z47VxWvZMrjXhKTgmrrecwGKVdSOrrkjIwwyOYorPcyUKsZq8WmdNw9DzCn1oK7rzJZjluFxHGUT/CKa8xmE24TE24C+ggn8DTUKSeqOH4Ih8fokcfY1NTuY9HCR6f8AiP8AxpqdzHjcOIO2v6JBj3NTUZkdHhzZyJJPVmMj60pryOXQ3u7WVEZu02AJ3RM7bnGMDOO/FdW/cLiosmOzZI5YY5Hu2H1VzUXPRwmPVqKgtz9A9Q5V0jcmLDkR4GpxOMdV04FARPHOIx26tLKSEXGSATzOBsPSai1dl+HoTrzVOnvZUONcd4fdqFa6kjXdWCgjWrY1I4ZSMHA3GCO4ilpLgbpbGxi/R8UMBbcO1SMl+VLOHjyFIi8syEAFfKBZj5xO3LFNeRW9l4xf+NnXAY7eC7Qx3UPwaOPALSLrLdkkfLAxsgP/AJ7HuK3s/FLfTl7F2Ti9ueU8J/vF/jUbFbwtdb4S9mOEuUPJ0PqYH8aFbpzW9P2YqK4QI/iF26PgHbAOMCvltr7SxOHxOSnKystLL7GyhShKF2hD+U3/AKvurAtv4xcV7Fv8NTKFf30kVzcTrzdnhOP6yjH1ge6vdw2MnUUZOybjd9L6nyOKi6NepUj/ALnH3WnxOLK9kt4+yjkdD20gyrhQcKg8okEHlt6zSOMqWvDRZVLc2/zdOhXTj2MezTaeeS3pL8qW+6foPrfpDdyJkTlTHCWOFU6yHYeVkeAA28KnW2hUpyjHnJR+Cd/iaKNSvVg3ntlg5cHe0mvoSMPSuYxOxK6u2jA2GysFyMY9J3qUtpyjPJl4OV+nDd5F8K1SVBzctc0V6NL7jCw4/PDDFHHpIZpWUaCxxrPk7c9yTmkdoZc0bd1re7d5X+FyinOtShCMH3s1tG3o7W05kzZdI7mSQIY410qhlBznfnpwcDbuqFbbVGnGM7XTbWnlv4m6gsXVqZLJNJN3vxLGOIx/1vd/zqMfxBhHvzL0/wAnpvDT8hWG7RiACc+qtOH2tha9RU4N3fk+pCVCcVdi2a9MqG/FfiX9Kt9hrqAhxXiKQKrSZwW07eonPuBqudSMFdsprVo0knLi7EZbdJ0kl0KjFSM6iQDt3Ad/8K8/FbVpUIuVm+hHDVnXq5Iqyte7+370LHwudXDFSCNWMg5GcDI9Yr1Kcs0VLmaZwlB2krD6pkAoCndaH6jN/d/fFI949XYv95D1+TMS1VfY+5zBmljuYM0GYM1yx3MGaWGY6SUjkSPUaWOOz3o1jgt0vwa31ONXZLnLb9/jXwO36U3jG1FtWR8biqtOOInFtL8z00Q+Eyn9pfeK8J05ren7FSqQe5r3GE0kuTiFWGSQcr4HSee5zjetMVTSV5taefqaI0sPJavlw4+3sIylyCGtgwyWIxzO31kZ9dWRcYu8arXD9+RyeBws1aVt/FceZ1NpXI+D520EKP2cZwdsYJOPfmuRlOdn2vG+vPd72IQ2fh2rWik1b0vu+o3eGLyZPgxLZ7u7TgAn6cAVeq1fWn2un3Kf5PhHUzWjdW1+XtY5eO3YKpjdQucHJBGoknJznnnPhXY1cVBykpJ3tfTfbRcP+yNTYlCUFG3dvazd9dXr5/8AR6sEGpHHaqdhkNzwRjXvnmw50dfEOMoPK/TddcNPLgR/ktNTUk2mrbm9bXevMn68k0HS3YiDSkZEaO5A5nSpOB7q9TYv99T9fkzjpOramuLS92iHTrPg74ZR/h/jX6F2bNT/AA7X4Tj8SzWvE0ubUTICFZWwG57ZG/uqNrM8XFYeWHqunLeiu8Uu0uI1kkXCljsXAA0llyT4bd3jXxm0JVY7Qn2e+y4X4I04rB4dQ7PETtFa33b1/kj4+JRxeUFXA8BpH+NyM/RXFsvGYlWlddX9F9SilUw7/LgqMpvmlp7v7lp6s3DWhYcmmlPvY19so5Ul5F+1rrE2e/LH5ItldPNCgKb1pfqM39398V2HfR6ex9MXH1+Rh+a02Ptcwqtu5XUFJXffHhzPq9Nc0IurFO1zkxtjVpOnxwce+ljvaK9r6gyEYyCM8sjn6qWOqafE599LHcwaqWO5iVTjzaUVooX0KFBZTqwOQJDCqZYaEndnh4v8PYHFVXVqxeZ79TsccTvto/oZx+9VbwcDBL8IbPe7MvU7HHY//Z/dK4/jUHgaZW/wfheFSS9Tscej/wB3MPm3H8YzUHs2i96XsiD/AAfD9OImv31Fo+kKf0rtfVMG/dWqZbHw7/TH2X2IS/CdddzFy+P3Fl6Rr3XF0PWqt/8AdFVPYeGf6I+xV/8AzG0Y93Fe9/uxdOkn/e5P7UC/gxql7Aw/+1fH7h7B2xHu4hP0/wACw6Sf97jPzoW/Baqf4eo8F8Wc/lW3I7pRfsLr0kbuubc+tXH4VU/w3R8/crlgtuR/TB/vqdzdIC0cqvLblWilXyWOokxsAACO9sCrsHsOOHxEaqvp9rGjBUdqrE0+2pJRzK7XJMoAavo7H3eY2bof8lxfNk+1qzy7x8LtfXGT9PkjLL3isgZlUhdLMAwA1ecf2uY+jFTjRhfNbU+jjsnBzn29SmpSaXe1tolonpwI15GY7ksT4nJq5RsekrRVlojbeqhCLBQRg63+3NUz3nxO2JKWLk15fIuNRPMCgKZ1p/qE39398VKn30elsl2xUfX5GGZrYfYXJCe6RlQ5dXSPs8AbHGcHOdgQdx66gotFEYyi2tGm7i1xxBCZWGTrjCBCNlPk7k8sDGR6cVxQZGNOSUU+Dvf98+I/l4pEZYCr4SNwTkNvoVArciQCFC4Hf3d9RUHZlMaVRQndateXFu/zucR3iM8jBxgxRoo1BW85CQzEecNLZPfTK0rHXGSik1xbfHg+Hncbdt5KFGj1a3MurGCc5BOR5SlfAeO29dy8yzi1JO1la373nC3WLXkmdZQZVc6dO/p5nnTL+Yna9fjuv63HLwoWljIQFYom1YGxVUMhGOZOW9eK5roytVJJRkm9XL4t2OIokaFpOzGS7aRpYjSFG2QcLuc5NHe9jrqSVRQzcFy3/Ub8ItkdZC+PJCYJLYyzAfsgnlmpSutxbXqyi4qPG/Ll5iV1CoiRgpDM8m2c4VcbcuYzz9FFvJQqSc2m9El8R7ccPiWaOMkgEgMwcMVGkFiRjycEnY9wNRTdrlUMRUdNz9tPPT3OF4MR2YZsM83ZEDuGQNX249ApmJPF78q0Ub/4OV4WGkMasQ2jUAwG7ZwFyDjysjB8aX0ud/iWo5nuvw5c/Q4t+HBnCGTSxUNgqdvJLEHfbAH1iut6XsSliXGOZK6vz9BJrLyGkDgoG0g4O5wDjlsd9s88N4UvrYl2/wCZQa1/f79hnmpWLsxs/RM44TH8yT7WrJPvnxW1NcXP0+hSm6NQ/GyyFUbcg4BBJ33J5eH0Zq1Se5HvLHVLZIR1Q1tOL2sMasqBpcnOF5Yx3ty2xyHjUnCTZKpRrVJOLf5f3y+pqPVtc9pZ9pjGuSQ45435Z76qkrOx83tGOXEOPK3yLVUTCFAUvrU/UJ/7v74qdHxEehsx2xMfX5GfdVvB4bq4lSdA6iPIBJ2ORvtWmu2krHs7TxFSlTTg7amjydW/Dz/NEep2/jWftZczx1tXEr9XwQ2k6rrE8hKPU5/Gu9tImtr4lcV7DWTqltDylnH0qf3a720ixbarrel8fuNZeqGL9m5kHrVT/CnbPkWLblTjBDV+p491574f/wClS7fyLFt3/wDP4/4G8nVDL3XMZ9aEfiaduuRNbchxg/cbSdUt0OUsJ/xD8K7265E1tulxixu3VffjYGIj55H4U7WBP+cYZ70/YRXq94lHnQoHzJQM4+kU7SD3k/5phZd74obt0N4oq6exk0f0RIpXfc7avGpZ6ZP+YYNu+ZX6P7CNzwHiWcvbzsfK30avOGDnAOSRtmicOZKGKwm5SS9bbhA2t+pBaC4yragWhY7hQuSSu/kgD6Kfk5k+0wr0Uo8tH68xnIk66vyLJkAbRlcaTnI22Oe+u2jzLVKm7fmv6njX0vaPKy5Z1KnKkDcYyPA4plVrBQhkUE9EN4r3TGyADyxhjvuMgjblkEbH0mpOOtyyUbyUm9w3zXbFlzaeiw/RMfs3+1qwVO+fHbR/up9SgxcFErkzSMQwLKc7KNxjfvGB6MVozWWh7zxThG1Nbrep1b3dlbfs9qw1YOzbk43Pm+aB9fjXXGciM1iK3G3w/wA7zTOq+TVYK39J5D72NU1FaTPB2irYiS6fJFtqBhCgKX1rfqE/9398VZQ8VG7Z39xH1+RSupI/nc3sv3hWjE7kejtZ/wBOPUs/XZ0iubGyiltZOzc3CoTpVsqUkOMMCOaj3VjPAKH/ANYfGrKK1urrspra4AK+SgJGM48gAq2PEEUBYOmnWhc/Cre04bGjSTJG+pxkkyqGVQMgDySCSfH0UAdFus68NxPY3sCC7RJDGIwcM6IX7NgCeYBIIPoxQEZN133cTiObhumQ4whZ1Y55YUpk5oC1ydaPZ8NF9NaujGbsRDqw2wzq3UbfRQE50C6cRcTgkmRGiEb6WVyCfNB1ZHdz9xoCrXXXpYLMUEc7oDjtVC4PpALAkUBa+L9YFhb20V082Y5hmIKpLv44XmMZGc4wdjQHPRLrBseIMUt5D2ijUY3Uq2PEdzfQdqAcWHTmwmWV47lCsQDSE5GgE4y2QMb7UA+g6RWrwmdbiIwhtJkDjQG2GCeWcke+gF14vblVYTRaWzpbWuGxzwc74oBZTG41DQy+OxHvodUmtxwbCFv5uM/2V/hS5JVJrizF+t23SO9VUVUHYqcKMDzm32rZQ7p9JsmblQbk+P2Lp0Y+SIvZv9prJU8Rnj4/+5l1M3teEy3OpmkxErlFGSSDq7l5Y3O5PfWzMo7lqe9LEQo2SWtr/tivELWzttak65Oz8nO/lHUM4Hk8wO+kc8iuFWvVs+F/35mo9U/ybF85/vGs1bvs8PaD/wBTL98C4VWYgoClda/yfP8A3f3xVuH8VGzAP+vH1+RSepA/nc3sv3hWrF91G/aj/JHqSn/SP+TYP/FJ/ly1gPEKbw/oFxbiVpZCSaEWaoDEM7opHMqFGpsemgF7qzWHpTaxL5sfYRr6lhAH1CgFbb/bH+8f/wCnagDrK/2nsfn2n+bQEx14XQlveGWXPVIJHHoZwgPuD+6gGfVdEE4lxnh+dKy9qF9Su6gj+zJn3UBU+H3DcKNzw3idszW07DVIow/k40yxMRh12G3dv3jFASnWJ0WSKz4fc2Gq4sotbHV5WkM4fysAYUnKnI2xvQE90Dh4fxG/S+t5Da3UYDPZhVCHC6WKEY1Ke/A9YoChdDf1PjfsE/zRQE9Yf7JXH/iR/mRUBXOPRa+FcFUc2e8HvljFAWXg/HTb9Hb+3JxIlwYBvv8AlCM48NhIfooBbqGjkTic0cjMSsByCTtkofxoCS66T+fp7FfvPW7DL8nqfRbKdqL6/YuPRj5Ii9k/2msdXxWeVjf7iXUzjhfB7idSEl0R9o2BnbOrckDfuB3rY5xjwPZqV6dN6xu7HfwS1gQNJJrl0FgCd8kDA0gkgb5y3Pfliu/nluRB1atR2irI1TqoH6Mh9b/eNZK3iM8fHePIt9VmQKApPWz8nz/3f3xVuG8ZGrBu1ZFH6jj+eTex/eFbMZ3Ubdou8F1NA6zOhzcUtkgWURFJRLqK6s4V1xjIx52c+ivOPIJnorwk2lnBbswcxRhCwGAcd+O6gM86zegly95HxKxkjSaPTqEjBRlfNYFvJORsQcUA06u+g943Em4nfPFqBYgRsranZSn7HkhQpPfnlQCnTrofeT8dtLuKEtBG9sWcMuwSTLHBOdhvQEd0y6EXXEuO5lhlWzwI+2GMBVQnI9b57u+gImLoVdcO4uY7UTtFLE8SXGknSZY2VWZlGF0yaTnuAoCJ4n0ouFsbjh/EoJpbpnBheTnGQV808zyONOxzjlQD9b/ifCLPhxbtEtX1NNFoU7GQsUfUuVLRnkcd/hQHnReaC56Rxy8OiZLfd2XGnA7MhzgE6VLHGPE+mgIroJA0lpxtUGT8HBwPBZNR+oGgFrXj9uOjc1oZR8Ia4BEe+ojUjZ5csKd6Ab8cjKcN4FkYOu5YeoyxkGgOulnC3bjMtiuRHcXUMhUf11yGHqWV6AunVa+ekPE/AGYD1CXA+oUAl11H9IL7BPvPXoYXuep72zX/AEX1+xc+jfyPF7JvtNYa/is8zFa15dTIRxmaPUiSFV1PsAO/Oc7f+VeoqcWk2j3OzhJJta6EXmrbFmY+huqr5Mg/t/eNeTX8SR87jPGkW2qjMFAUnrb+Tp/7v/MWrsL4yNOF8VFF6iz+eTex/eFbccvyo1Y5/lRuFeYeYFAYZ/0h5W+E2KSs62pBLaeWdQDEDkXCcs+PpoBXoj0Wltrt7jh0wm4VJG4Y9qCd4z5yjGGV8d2cZ8TQET1P8Rmaw40TLISlsChLtlDon3U58k7DceAoCHseld6vB5JRd3HaC8RQ5kYsFMTErkk7Z3xQG89Ar2SXhlrLIxeRoQzMeZPiaAxjot0047drO0E0cnwddbh1QEjfzdhk7HwoCYl627ibhLzdnD28cyRSKy6o3V1YhtJO2SrDGTy9NASfFOnMlhwqxu4ba2ElyfyirHoTkTkBSPDvzQE3xbpJDw/hcXEI7SASzpDlEUIGLjURkLkgbnegKbwm/wCGXdpd3z8JjEtuy6oEc+XrI8rAUBdydsHlQDXjPWXwu7ES3XDZR2IIjVXA0A42AGnHmr7qAmeLdMOEJd2l9NBcCdoEljYEEBcugDANgsNJ+qgJPqyn4VNf3E9k1x28is8iyDyPLfJI256vTQFc66z+kF9gn3nr08H4fqe1s9/0vX7F16Nn9DRexb7TXn4jxWefX1rvqZr0e6EXd8S8ahYix/KucLzOcDm2K9GeIhTVuJ6VXFwpab2VQtWpLS5fnurn0X1Vj9F23qb77V4+I8WXU8PFeKy2VSUBQFI63Pk649Uf+YtX4Tx4l+G8RFD6ij+ezex/eFbsf3F1NOL7qNr4h8W1eTLcY6PfRCiQ+J99Vm/KuRnvWR0jh7eGxu4BJDLoPalypjLNpLqcbaRvUkmZqjipZWipdEdVhxl7O3n7W3kWRWAOQwMLMM421KQNx4HxqSM80k7I76nnAsOO5IH5qOfzLj+I99dIlUgc/wAiyju+Gof/AJTUJW/Lc37q9vWXhVoABgQD8ag5al8KMZRuzDuray4lObqPh0ipqQCYNpGVOoAAspI5nlg71MzW0uWDpV0Hk4ZwRhMytNNcxswQkqoVXCrkgZO7EnHfjuzQFZ6RpxEcNsvhLKbI/qwGjI2PPSNXLPnE0Bcesi91WvAbTIAaOKR88twiKc9w3koCV6tJ0g6QcQtkKmKVWK4wQShVlx3eaz0BGcPhU9L3UqCvaSbEDHxB7qAZ9dkqQ8atnMYaOOOBjGAMFVkclcctxkfTQGgdVvSmwvZ5RaWK20ioCzBUGoE8vJGedAVDrtP6RHsE+89ergl/T9T1cE/6fqXfo98jRexP215uI8V9THV8Z9St9CbuC4snt5xcxRW/aO9wkpSIamJCthhqbfYaTWnEwcZqWmv73E8UmqmbmM+i/RpezhnWJmPZpI7nOBlLjV6MeTHtzG3jXa1aTbi3+9BWrSbcb+ho/VWP0Xa/Nb7zVRiPFl1KK/iMtlUlQUBSetv5OuPUn31q/CePEvw/iIoXUV+uzexP3lrdj+4uppxfdRtXEPi2ryZbjJR76IOqjeRHSPozbXyhbiPVpzpYHDLnngju5bcq6nYhOnGW8W6C9X1lZMZoUYy7rrdtRAPML3DI78ZqxO5iqwUZWRXOlPU1ZvI0sUssHaMS0a4KbnJ0g7gZ7skUbsKdPO7HF51aW7WK2ccjxqJO1MhAZnbBHlchyxy8KhmNLoLLZEbwTqse2nilW9ZljcMUKEBgDy2fH1V3MRWHs73LR1T9X0nDGnd5lkEyoAApBGktzye/NT3maUcrsSPWx0Wm4jZrBAUDiRX8skDAB7wD40IlU6ZdX95Nwnh9pEqNNb/GDWAvIjyScZ50BE8S6uLy7v7JbiBltIoIIZHEibaI/KwNWrz8jOKA9t+gk/DeOW8lpDPJaArl/O0h1KuGIHIHflyoBxw3g9wOlbzmCUQl5MSmNuzP5EgENjTz250BGdcwlj43b3CwvIsSQP5KnBKSM2nUAQP+dAX7oD1irxC5aH4G8DiMuWYgg4IGPNB7/qoCi9d3yiPYJ9r16+B8P1PSwnc9S8cB+RIvY/vV5mI8aXUyz8V9SA6K8VtRYRRm3lu5Y2lkMEaEop1kh5SRo1BcYzkjuFX4iMu1fD/oVlLtHwIpOOcT+BwWltGOy+DB2kjUsdB1Z1u3kpsDt6eZq3s6TnKU5cdxZkpuTc3xNP6sBjhdp8w/easuI8WXUord9lpqkqCgKT1t/J1x6k++tX4Xx0X4fxEULqK/XZvYn7y1ux/cXU04vuo2riHxbV5Mtxjo99EHVR6AUBM8K8z6TVkdxixHfGPEptT+gbfxqMnqX0I5Y9RpUS4VtotTAe/1V1K5CpLLG5IpxRO3NvpkDhdWezfs8eAkxoJ9Gc1aecUe9vriPiwWS6eOOSeNYOTWzppAe2cDeO4Jyyk89vVQDfhHSG77W1ne4Lx3VzdQGAogSMRdqEZCF1Z/JjOSc5NAScXSi4HBbe8LK07iLUSo0nXIFOwwBsaAS6RdNZ4JblF7ACO7toFaTIULNCHZnIPcx7u6gHnR/ppJO1ijxIDci61MrEr+QKgPHkDUj6sgnuxQD2HpHNJfT2qW6NHA8avIZQG8uNXyEK741Y50BZViAOQAD443oDBeu35SHsY/tevXwPhep6OE7nqXjg/yHF7D96vNxHjPqZp+K+pB9XXF74wQQ29uq2yOWnuZOTJrJYJy305Gd+XdWjEwgptyfRLpxJV4xUm2/QaWHHbySzhsrMRrGloJJ5j5RQEMSh7lbAxjBO/dzrkoQzOc3x3HHGN3KXPcaL1ZfJdp7P8AeNU4jxZdSut32WeqSoKApXW18nXHqT74q/C+PEvw/iIoPUV+uzexP3lrdj+4uppxfdRtXEPi2ryZbjHR76IOqj0AoCTtZtEJb0n31NbjJVV6lmRmrPfUTUmuAVw6S3CocAt3n7KsijHiJ3duQ/qRnKxddCYXue37WYKZo7h4Ay9k8sYASQ+TqBGldgwBwNueQG1p0EVJ0f4RI0Mck0sUBVcJJMDqOrGpgCzkA+POgG0XQacWJsjdq0SqohPY4ZGRw6lyHOsZGCNqAbXnQm6kWSR5bd7mS7huGHZsIcQx9mEwWLbgDJzQCdp0QvLZrOWEQSvC147xl2ijHwllYLEdDkKuCNxQDiy6PSrxSa7lsoZO1aFkmEgLwFYURwAVBI1A7jn4UBb34aTcLP20wAXT2IYdieflEac6t+4igMQ67flL+5j+1q9jA+F6no4TuepeeFfIcXsP3hXl4jxpdTNLxX1IPopZyvwpDcXqWtjiQaUwsknlNkPI3IE5GFGTWjEtKs7K7O12lUdlqdcM4YX4KyQSwRo1sXmVd5mlyrHWQdhoUrp9PhtXKk/695a2Zyc/6t5F66th+jLT2Y+01TX8WXUhW77LLVRUFAUrrZ+Trj1J98VfhfHiX4fxEUHqK/XZvYn7y1ux/cXU04vuo2riHxbV5Mtxjo99EHVR6AUAXUn5PT4HP2VKJRWjo5dBisfkk+FTvrYzKneDkdiU6PpxXLaliqS7MV+DMsYlDY3xtzHpqRnHryzSRoyE7Bg2DjkefuoBrBeTtnSzHAz3GgH/ABK/kTswDhiuWyP9emgHfC7wvGWbmCc/RvQEa/GpCSVUaR6CdvSe6gHn8rjstYXcEAjNAKrxIdj2unvxjPpxQC1hdiVdQBG+N6Awnrr+Uj7GP96vYwPhep6WE7nqXrhvyHF7AfeWvLxHjS6mWXivqVjoPwuDsoJJlM5aPQI2JKp20rqrKD5I0pHKxx4n0VpxM3nlbTz6IlWk87tp/gZWPCuG23DRdSs01zLHpVQciOR0JUEAgDABPlH6OVSnOpVqZFwOynOpPKjVurr5Ms/ZLWWt4kur+ZRV77LHVRWFAUrrZ+Trj1J99avwvjxL8P4iKD1FfrsvsT95a3Y/uLqacX3UbVxD4tq8mW4x0e+iDqo9AKATuPNP+u+pR3lVfuMbIrEbcqm7GSMZyjZbjp00pvzJrid2TnTcYa8yRk/VF9f4mpFA64J8QfW1ANOjfnt80fbQHtz5d1juG3uGftoA4BusqeI/iD+FANbScxF0cbHZh3+sUA6vLZFhJjJIZl5+jPooBut2vwcx76s59HPNASfR34o/OP2CgMT66/lI+xj/AHq9jA+F6npYTuF64ef0HF7BfvLXl1/Gl1MsvFfUrvQ+S6ntIIU0QJHFOyzN5TSElo1XTtg5kcA5PqrTiVGNSTfkSrpKbfQZW3HrSz4UqQ27yS3CENKykRrIU0tpZhuVBIwnv51OVOdas09y+RJwlUqW5fI1Pq8H6Ns/YrWOt4kurM9XvssVVlYUBSutn5OuPmp99avwvjxL8P4iKB1FfrsvsT95a3Y/uLqacX3UbXxD4tq8mW4x0e+iDqo9AKA4nHkmpR3lVZNwdji1G300kRoJqOp7dLlfVSO87Xi3HQ8a9zCI8cjnPdirDCTPCYysG/fqPvoBh0cPlt80fbQDaBXeVjH525znuzQHVhI0cj/0gr+8DP4UA47ZZ43L6Q6jKkc/+dANI2PYOO7Wv1g/wFAKi0X4P2n7Wcc/62OVASXR74o/OP4UBifXV8pH2Uf71exgfC9T0sJ3C8WfyJD7BfvrXl1/Hl1MsvFfUgOj/EYFtLNVZpJmRj2KnJUwdsy5H7IaR1Yk4Hk+ir8RGXaSfL6isnnkdX3AZbjg0JJSOC3hWdDjLSfkmLjnsS5AyfrqcauSu+N3b4kozyVX7Gi9X3ybZ+xT7Ky1vEl1fzKavffUsFVlYUBS+tcfo+4+av3xV2G8ZF+G8RFB6ix+ey+xP3lrdjn+RdTXjVaKNp4h8W1eVLcYaPfRB1UegFAdxoWOBzrpyTSV2c1w6eUBJ8MjRhuq6geeBmrIsxV42lfmSJFSKBGK0Rc6VAyMHFAeW1kkZJVcE7UAi/D49faEkHOee1Alcj7nh0Oc9sqjwJG3q3oTVKb3RYjcXdmsfZ/CoV3ySXXJPvoXxwWIlupy9mM5ukVksPZfC4yc5yMnvz3A0Lo7Kxkt1N/L5iVh05sIUKmfUck+THJ+K12zLlsTGv8AR8V9zKetXiCT3oljzoeFCuRg4yw5esGvXwPhep2nRlRbpz3p6miWfyLB7BPvLXl1vHfUwS8V9SB6HcHkh4c0ttCzT3EErNcEoFjAJAiQE5JOCScY+oVqxNTNVyy3Jkq881S0tyKrwWS6uon7QSPa29rMFGPySFYm0HwLBsYO5Bq+rGlB6d5tfMvqQpxem9tfM3DoCP0dZ+xT7K86r4kur+ZireJLqT9VlYUBTOtT5PuPmr98Vbh/GRpwnixKF1HD89l9ifvCtmMf5UbtoK0F1No4h8W1ebLceZR76IKqj0AoCU4RFsW+gVOK4mTES1yjK9i0uR9I+moveX0pZooRrhYVHinT2S1meNYBldssxwR3MABVsY8T16GxoYmkpue/kvgNZenHEXLBeyQLF2xIQnClQwyTkZwe+paFsdkYGKTeZ3ll38b2Gaca4rKwDSyxrlQx0qukMQMgYBbGRy5d+KOxc8Ls2nG8YpvW2rd7e9hCM3csLO13LqEhQapiFAQZZmGcgAf6Ncuix/w1KooqlG1k9I3d3uSGo4bKs8Ec82e0k0lRIxYDONR8BnO/orunIt7ek6U50oWyq97K3OwvZdFhqLu4cKV20sAwYJzJIIILjbHceXKuORXV2i7ZYqzd+K0tflda258TuPorEqxtK8g1AZACg6iUHpwPL9PL07MzIvaVWTkoJadd1m/oCcLgjXTIRpIRida5k8ljldsxrqIA33xvS7DxNapLNDfqtz01W/m7b+QnxThtsLaSSIAklGUhidOWwU8MD07nJ8K6m7k6Feu68YVPPglfS9/3p7lN6RylmizjAhRRjwBYb+nOfqr18HpT9TycZTtianW/wRr1oP0LB7BPvLXlVvHfX6nhS8V9So9H+AcRa1je3upI7YwNI2pzoG75RE3zsAe7zq2Vp0s0s0dSyrKkpPNHUnZoLt+DY7SK3hFtlY18qWYBctqY4CAqG2UE+J7qqulX15kFlVfXXUvXQP5OtPYp9lUVO/Lq/mV4jxZdWT1QKQoCndaX6hcfNX74qyj4qNeC8eJQ+pEfnsvsT95a14t/lR6O01amupsvEPi2rz5bjx6PfRBVUegFATPCvM+k1ZHcYsR3xLi8Wwb6DXJIlh5atEXUDWUDrLssNHKO8FT9GP4j66vp6xPc2LXtKVJ8dV9SPsekbLHiOAsQqKxySuyKgJAHPI2yeRI5nIOJtq4CMp3nO123572389fQWfi12dWm20l2A1MG1cgwUkkDu1cgBk1yyK1hsMrZql7Lha3K/HoIWNtdx5YoFQvITkI2WIYFdJbceQR9A8Rk7FlWphZ/lTu0lzWmlndLfqJ2lvIbpfhEoDRo8pIcagU1Npyqt5YbJIwe+u3VtCVScFh32MNJNLdpZ2V9WtLbtUOjweQMqz3ZVDIoKqWY6pCSRtsG8nOT6K5cpWKg03SpapPXRaJe9tdyFW4Muh9QJOh8NICXGlZMEjVscBMY9FcuRWLlmVnpdaLdq4+XW/qJzdGLdNZMjkKo2yFOSW8ptSjCeSABzOefLMsxKO0a87JRSu358tFZvXXUR4lFbC2lVGYFZWEatKG3VgMqoYAZXLFinoBom7k6Eq7rxcktUrtK29X3tcHpa/oU/iseURvDKn7R9pr0cHPfEo2lStWzc18jXrb5HgH/AGCfatefW8Z9fqfKT8d9SnwcOvb2wiS3YraQwHtATpV5AzllG2ZNsf1c1slKnCo3Na3NDdKnVbqLW/w5itzYwW9l281w8949tphiGSsMci6CSB5gCswySATsATUM16mWKsriLc62SKSV9fO2u/6Gq9CBjh9oP+xT7KzT7z6sx4jxZdWTlRKQoCn9Z4/MLj5q/fFTpeIjbs/+4iUTqUH55L7E/eWtOJf5UeptdWpLqbHxD4tqxPceFR76IKqj0AoCZ4V5n0mrI7jFiO+L3MepSPRXWVQllkmQFVHpFa6fw6rXPg4x/aBX7SKuo6try+WpqwVTs8RB+dvcpnRzipRezRMvqZwS2FI0jOoY3OkEDfbV6K7JcT6PG4ZTeeT00W6736W9d/QlBxh+wU9i7SEhsFX2H5TS5c7ftZBXvBPcK5YyfwsO1azpR6ryuremt+nEbrcXk3lIq6iz6lxjRhjndjjzpCPdSyLHDCUtJN20s+d15eSCC2NxEbh5dEhWVFACrGoA8vUOZDK7kkDbPPJApewlUVCfYxjeN4vi2+VuGjSS19N7PLng88hjD3BLFm1bMVTRq0nIwASMkcuZ9NLoQxVGCllp6WVt13e11zAdGGJ/KXOTrcPjJIxr/rZLNoOxHfneu5vIfzCKX5KfBW4cvLcr8zy86OLpJySYw+ojHIGbBYnmfIVe7wxmuKR2nj3fdvtb2je3u38Rvx2wtURux1a1bGWcHIEkiHAHoUN6iK6m7lmFrYmc12m5rgvJP62K8Y9auniMj1rv9mofTWijPLNMux9PNTzcn8OJq9sP0Tb+xj+0Vnq+K+v1Phqi/wBQ+pE8MtpksLe5a5EVnDbFhEpwZZWEgIfGMjURgHPq76vqNObVtWyVazqyha8m7dBGO0WCwnVIgoe2xI5GC4SJSHU9+ZpkX+wfCuZm5+pLM5Yhf8tPe30NG6F/qNr7Jfsql72ZcR4surJquFIUBUOswfmNx81fvCpU/ERu2b/cx/fAofU5Kq3kmpgPyR5nH7S1or7j2NsQboq3M2VirjGoEHwNZWj5xZou43PDE8W/19FRyos/iJHJ4UP6R91cykv4l8h1aQaFxnO9SSsU1J53cWrpAirnh7FiVxg+moOLNcK8VFJlW6f27JaEsNu1hHMf7xauw0Xn9H8i+lVjKatzMs4VOUkDBS2ARgekEfjRq6sfdYqMZQak7f4ZaIuPXGWMduSrf0tTnJLMcaV5eVgDGwAoqMv3oeBUjgopKdXVf7V5Je+muu9jews75ECpbzNhtWeyO51K25Zl71Hd41PsVxkkcr7TwcpZkny4Lg19QteCcSTT2dnL5JcgMYgPLADA5JyDgbGpqjS4z+BTV2xTnf8AKtbcXw3bjv8AkjjQ821cbsd5o+becdmG5+ruqapYbjN/v0M8tpwf6Y8OD4buIzm4DxnYm1bKkkESZwTzI/LbE78qsUMJzf79Dv8ANHrZrX/5XD0I2bo/xNedi30IT9jGpdnhXxJ/zer/AOz4L7EfcQ3aefaMPXE/2g1NUMO9z+JYtq1//Z8F9hrBxYhhmNAQe7WDn6WP2Ung4ZbxbNFLaNebyyaafkjZoznhcJAwOxQ47h6K8ufiPqfPVF/qWv8A6KBf8JU8MtijSSXAYM0eWKxxuJiCF80fFkkjfnnurWppVW2elTqxjjJOVkt1/NW4+pDcR45POqJI50JGsYUbAqpyNXic4P0DwqapxTuejRwFKE3NLW9+hv3QwfmNr7JfsrC958riPFl1fzJquFIUBUesr9SuPmL94Uj30ehsv+6h1+hhGmttz7TKKJKw5Mw9RNNCDpxe9Dy04hcllWOeUFiAMSMNycDvqLUd5VOhSSblFaeSJ23m4qpOmebYsCXnGBpbQfPbHnED01C9NmKUcC98Vw3Lmr8FyFIOlPFg6xrJI7ldYTs1YlcZ1DC5Ix313LCxyWBwOVyaSV7Xu1r7jn/rA4milnUaQSpZoSAGGxUnYA57q52cCv8AlWDk7J679GLx9at2POhiP0MPxrnZR5kHsSi90n8AvOs/tlCT2Ucihg2ntCBlTkHzTnBrqptbmRWw1F3jUa9P8jyx6zrZMD4AqAf0Cm3q8ha52L4MhV2NWm7urd+d/uyWg62LTvhmX6FI+pqj2MjM9iV+DXx+w+i6zrA83kX1xn8M1zspFT2RiVwXuPYen/D2/wDWAPWGH4Vzs5ciqWzcSv0DyLpfYtyuofpcD7a5klyKngcQv0P2HsPGbdvNnhb1SKfxrlmip4erHfF+zHayqeRB9RrhW00dUOGDdbSD+UZNh5kf3a20G8p9TsuCeHTa4svSfJUPsF+ysUvE9TxZr/WP/l9Smr03WKyS2t4V7RoezmmYfO8lQN2wGO5OBnka0Om3K7PTey6lavKc3aN7rm/sUsLVzZ9Co6n0Z0M/Ubb2S1hZ8DiPFl1fzJqhUFAVPrH/AFKf5g+8K4u8j0dlf3cOv0MKxWm591lJK34KzRCTXGuosI0YkNJpxq07YByQACRk8q5nMs68Y1MmVu1rtblfdfj7bh0/AJ4W7Qdm/Yks+l8hWjK6kbl5QyNhz3wdq5nT0KliaVVZHdZtFdb09zXkTtpxe8ZA7wGRZMhSsmHxJKCuAdRC6hpGRio2W65gqYXDKTip2a8tPyx15a21Y2tbpzpkSzkZ1t2i3IeMph4wSukZ8oEHxwaPqWVKUVeEqqScr8nfR778hG8440ls6TRymV8lTp0pudeVIwSunfScjkdq7az0JwwahWUqcllXq+XvfjoSlt0rtwE1q+VIZcptnskiJ57jAkP0Co5WZpbOrXeW3J6+bl9hsvSe3yFKbJAAr4Utr7ONSkYKYUagx8rOT4VJxZN7Prb775aryu3d666crHd1c2Z1OotzGO0Z1K4kZ9jF2e2dPIEDA8/OxosxGFLE6Rea+iT4Jfqv9L67rHsXDbNu2WNElKqjIcnftGkbGO0TzU7Nee2KZ5LeRlUxEcrm2r3v6JLk97u9xG8E4XavDD2oPayz9nszA6dSDbGVGAzc6k5u+hoxFWvGpLJ3Yxv8GHDeiwbIlScM03ZKFHxYIyJZARup+jzW3o6j4CrjGtYONst+vkvP7ocnoTHhGEzaHKYOAdpGRYz9Opz/AGKdqypbQnqnHVX+Cbftp7iEXQsSM4jlPklV3VSMsGOSUchVGnnud+Vd7UnLaDglmjvvzW63Nb9SprkHY4PiDVtz03G47j4pOvmzSj1SN/GuWjyKnhqT3xXshC7uXlYtI7O2MamOTt6a6rLcShSjBWirI2IfJkPsF+ysL758fU/vH/z+pmfRThC3EjBwxVACQpA5nG5Pd6t/rrVOdkfU4urKlFZd7Fel9hHFKgjXSGj1EDlnUwyPAYHvBqEJNrUns+UqkHmd7P6G2dDP1G29kv2VSfEYjxZdX8yZoVBQFf6XcOa4gkhUgM6gAnlzB391Rbs7mzA140K8aktyMyk6uLscjE3qf+IqztUfVR29hHvzL0FI+jfEoozGsKOu+k5RmQt5xjJOVzgVzNFkXj9n1J53Np8d6TtuvbeKSjiC6tdjqRw3aKqN5bPjLsVJOryRy8T41zR8SMf4GVstezVrNtaJcNRrFxG4i0t8CdXQKoYrJ8WjhwmCPQBq54runMteHoVbrtk07u1472rX+tgg6TdkVAtWVFKYDHUQFeR2OSg8omQ4Pdjvrtr8Ts9ndom3UTbvu03qKXF8tedzuPpfHoVGjcgKw3wSG7FY1Ye58+hqZWRey6mbMmt69szk18reaGnSDisNwigSPkyhsMpxEhUKVG55Efs4BHprsboswmFq0JNuK3W/5O97+vmSU3EeHuScLpZFhw0YDIFkGmQc8kIck5BOkg4zXPzGaOGxkVbinm377rVe/tcacdNqYZDH8H5HRoGJe07dvD+b7Hx9FdTdy3DRxCqxzZuF7922RfHMLRW9ixCkR4S3RmOGxrIjz5SyEyHJfYBcHxrjbK5PFxV9dZNLom+DWnDi7in/AKKQmUaQ4j3XWGyA/wAJVAueWeyOQOeN67nZD+PqqDva/LyyN3t/y0+BE3Nov5ssTzI9wdDFpMrjWY9wFUkZGrBPfj011M1wk/6jmotQ1VlZ7k+b6DufgrqnaR3E6orKFWQEHKSrGCuGxgFyVxy3Hprin5FMMRFyyzhG7vdrzi5cuNrP3HFxwu81xsbgE9uyglMYMfaBJG23DaZMUzJcCqNbC5ZLJ+lceeW69Lor/DujrzIriSNAwcgOSNo8ajsDyBzU3Usb62LjSk4uLdrbvPcN7/gskKCRtOhsaWByGyNWV8QBz8DXVO5ZSrwqScI3ut/lw1+hHEVPMX5TY5TjhsPsU+ysn6j4eavjrf8A39TLuC8TNuXZVUuy6VJ/Z8TjvyMir5K59nXwqrWTeifuSthwq64i4YjyVGkzMCF5kn5zZY7L6OVQclFFFbE4bZ8bX1euVb/+vNm1dHbYxW0MZ5qgXljl6O6oI+FqSzTcubbJGhAKA5aMHmAaWBx8HXwrlkDz4Mv+jSyAfBh4muZTtzz4P6TTKcOGtc88H1imU6pW3DeXhKNzjjPrUfwrmUtVepHdJ+7GU3Ra2bnbQn+yK7Zl8doYmO6pL3GM3QazbnbAfNZh9jUvIujtjGR/8nwT+gzl6urM/wA3Ivqc/jmu5pF0du4xb2n6fawym6s7U8nmX3H92meRfH8Q4hb4xfv9xq/VlGPNuHHfuo/AinaMtX4in+qmvcaS9Wcm2m6U483KsMb523ON9672nkXx/EVLjSfuvsKt0U4mGDLdIxUFQS7ZwcEjBTHMA+sUzLkQW09nOOV02r+S+43HAuLoQQwfGMAujDbONm9Z9ed6Zolv8bsqejVvRrf0GcvCuJjH5soAWRQEVAoEgAbAU47s+uu3iXRxOzn/AOTinq3fTdvIm/4VemOKN7eTTEGC4Vj5zFjnn3nG3gKkpRNlKvhFOU41FeVr6rgrETLw+VfOikHrQj8KlmRrjVpy3ST9UaxNEzcPgRQSzRIAPEkHA99ULefDVJKOPcpblP6kf0X6uAMPdeW3PsgfIHzz+16ht66k5t6I9PHbelK8MPov93H05fM0a2tFQAADA5ADAHqHdXEj5yUnJ3bHFdIhQBQBQBQBQBQBQBQBQBQBQBQBQHhFAeGMeA91LA5MC+ArlkDk2y+FLIHhtR6ffTKduefBf6xrmUHhtj/S+r/nTKBCThgYqWOykMMeI/CiQuP1XHKpHD2gCgCgCgCgCgCgCgCgCgCgCgCgCgCgCgCgCgCgCgCgCgCgCgCgCgCgCgCgCgCgCgCgCgCgCgCgCgCgCgCgCgCgCgCgCgCgCgCgCgCgCgCgCgCgCgCgCgCgCgCgCgCgCgCgCgCgCgCgCgCgCgCgCgC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IE">
              <a:latin typeface="Calibri" pitchFamily="34" charset="0"/>
            </a:endParaRPr>
          </a:p>
        </p:txBody>
      </p:sp>
      <p:pic>
        <p:nvPicPr>
          <p:cNvPr id="5129" name="Picture 12" descr="http://www.manutec.com.au/webimages/ProductImages/FERT/fertlowres/Potash%20500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3884612"/>
            <a:ext cx="2124075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defRPr/>
            </a:pPr>
            <a:r>
              <a:rPr lang="en-IE" dirty="0">
                <a:solidFill>
                  <a:schemeClr val="bg1"/>
                </a:solidFill>
              </a:rPr>
              <a:t>Metals and the periodic table</a:t>
            </a:r>
            <a:br>
              <a:rPr lang="en-IE" dirty="0">
                <a:solidFill>
                  <a:schemeClr val="bg1"/>
                </a:solidFill>
              </a:rPr>
            </a:b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IE" smtClean="0"/>
              <a:t>Symbols of some common metals</a:t>
            </a:r>
          </a:p>
        </p:txBody>
      </p:sp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2484438" y="2565400"/>
            <a:ext cx="12954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3200">
                <a:latin typeface="Calibri" pitchFamily="34" charset="0"/>
              </a:rPr>
              <a:t>Cu =</a:t>
            </a:r>
          </a:p>
          <a:p>
            <a:r>
              <a:rPr lang="en-IE" sz="3200">
                <a:latin typeface="Calibri" pitchFamily="34" charset="0"/>
              </a:rPr>
              <a:t>Zn =</a:t>
            </a:r>
          </a:p>
          <a:p>
            <a:r>
              <a:rPr lang="en-IE" sz="3200">
                <a:latin typeface="Calibri" pitchFamily="34" charset="0"/>
              </a:rPr>
              <a:t>Al =</a:t>
            </a:r>
          </a:p>
          <a:p>
            <a:r>
              <a:rPr lang="en-IE" sz="3200">
                <a:latin typeface="Calibri" pitchFamily="34" charset="0"/>
              </a:rPr>
              <a:t>Fe =</a:t>
            </a:r>
          </a:p>
          <a:p>
            <a:r>
              <a:rPr lang="en-IE" sz="3200">
                <a:latin typeface="Calibri" pitchFamily="34" charset="0"/>
              </a:rPr>
              <a:t>Ag =</a:t>
            </a:r>
          </a:p>
          <a:p>
            <a:r>
              <a:rPr lang="en-IE" sz="3200">
                <a:latin typeface="Calibri" pitchFamily="34" charset="0"/>
              </a:rPr>
              <a:t>Au =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48038" y="2565400"/>
            <a:ext cx="2808287" cy="403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E" sz="3200">
                <a:latin typeface="Calibri" pitchFamily="34" charset="0"/>
              </a:rPr>
              <a:t>Copper</a:t>
            </a:r>
          </a:p>
          <a:p>
            <a:r>
              <a:rPr lang="en-IE" sz="3200">
                <a:latin typeface="Calibri" pitchFamily="34" charset="0"/>
              </a:rPr>
              <a:t>Zinc</a:t>
            </a:r>
          </a:p>
          <a:p>
            <a:r>
              <a:rPr lang="en-IE" sz="3200">
                <a:latin typeface="Calibri" pitchFamily="34" charset="0"/>
              </a:rPr>
              <a:t>Aluminium</a:t>
            </a:r>
          </a:p>
          <a:p>
            <a:r>
              <a:rPr lang="en-IE" sz="3200">
                <a:latin typeface="Calibri" pitchFamily="34" charset="0"/>
              </a:rPr>
              <a:t>Iron</a:t>
            </a:r>
          </a:p>
          <a:p>
            <a:r>
              <a:rPr lang="en-IE" sz="3200">
                <a:latin typeface="Calibri" pitchFamily="34" charset="0"/>
              </a:rPr>
              <a:t>Silver</a:t>
            </a:r>
          </a:p>
          <a:p>
            <a:r>
              <a:rPr lang="en-IE" sz="3200">
                <a:latin typeface="Calibri" pitchFamily="34" charset="0"/>
              </a:rPr>
              <a:t>Gold</a:t>
            </a:r>
          </a:p>
          <a:p>
            <a:endParaRPr lang="en-IE" sz="3200">
              <a:latin typeface="Calibri" pitchFamily="34" charset="0"/>
            </a:endParaRPr>
          </a:p>
          <a:p>
            <a:endParaRPr lang="en-IE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defRPr/>
            </a:pPr>
            <a:r>
              <a:rPr lang="en-IE" sz="4000" dirty="0">
                <a:solidFill>
                  <a:schemeClr val="bg1"/>
                </a:solidFill>
              </a:rPr>
              <a:t>Corrosion</a:t>
            </a:r>
            <a:br>
              <a:rPr lang="en-IE" sz="4000" dirty="0">
                <a:solidFill>
                  <a:schemeClr val="bg1"/>
                </a:solidFill>
              </a:rPr>
            </a:br>
            <a:endParaRPr lang="en-IE" sz="4000" dirty="0">
              <a:solidFill>
                <a:schemeClr val="bg1"/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To </a:t>
            </a:r>
            <a:r>
              <a:rPr lang="en-IE" dirty="0" smtClean="0"/>
              <a:t>prevent corrosion:</a:t>
            </a:r>
          </a:p>
          <a:p>
            <a:pPr>
              <a:buFont typeface="Wingdings" pitchFamily="2" charset="2"/>
              <a:buChar char="v"/>
            </a:pPr>
            <a:r>
              <a:rPr lang="en-IE" dirty="0" smtClean="0"/>
              <a:t>Paint</a:t>
            </a:r>
          </a:p>
          <a:p>
            <a:pPr>
              <a:buFont typeface="Wingdings" pitchFamily="2" charset="2"/>
              <a:buChar char="v"/>
            </a:pPr>
            <a:r>
              <a:rPr lang="en-IE" dirty="0" smtClean="0"/>
              <a:t>Oil</a:t>
            </a:r>
          </a:p>
          <a:p>
            <a:pPr>
              <a:buFont typeface="Wingdings" pitchFamily="2" charset="2"/>
              <a:buChar char="v"/>
            </a:pPr>
            <a:r>
              <a:rPr lang="en-IE" dirty="0" smtClean="0"/>
              <a:t>Alloy</a:t>
            </a:r>
          </a:p>
          <a:p>
            <a:pPr>
              <a:buFont typeface="Wingdings" pitchFamily="2" charset="2"/>
              <a:buChar char="v"/>
            </a:pPr>
            <a:r>
              <a:rPr lang="en-IE" dirty="0" smtClean="0"/>
              <a:t>Galvanise i.e. coat in zinc (gates)</a:t>
            </a:r>
          </a:p>
          <a:p>
            <a:pPr>
              <a:buFont typeface="Wingdings" pitchFamily="2" charset="2"/>
              <a:buChar char="v"/>
            </a:pPr>
            <a:r>
              <a:rPr lang="en-IE" dirty="0" smtClean="0"/>
              <a:t>Chromium plate (taps)</a:t>
            </a:r>
          </a:p>
          <a:p>
            <a:pPr eaLnBrk="1" hangingPunct="1">
              <a:buFont typeface="Wingdings" pitchFamily="2" charset="2"/>
              <a:buChar char="v"/>
            </a:pP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157</Words>
  <Application>Microsoft Office PowerPoint</Application>
  <PresentationFormat>On-screen Show (4:3)</PresentationFormat>
  <Paragraphs>41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Metals</vt:lpstr>
      <vt:lpstr>Alkali metals</vt:lpstr>
      <vt:lpstr>Properties of Alkali metals </vt:lpstr>
      <vt:lpstr>Uses of Alkali metals </vt:lpstr>
      <vt:lpstr>Metals and the periodic table </vt:lpstr>
      <vt:lpstr>Corrosion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Metals</dc:title>
  <dc:creator>Sharon Stevenson</dc:creator>
  <cp:lastModifiedBy>Sharon Stevenson</cp:lastModifiedBy>
  <cp:revision>17</cp:revision>
  <dcterms:created xsi:type="dcterms:W3CDTF">2014-11-04T19:24:46Z</dcterms:created>
  <dcterms:modified xsi:type="dcterms:W3CDTF">2016-09-01T19:32:52Z</dcterms:modified>
</cp:coreProperties>
</file>